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4"/>
  </p:notesMasterIdLst>
  <p:handoutMasterIdLst>
    <p:handoutMasterId r:id="rId25"/>
  </p:handoutMasterIdLst>
  <p:sldIdLst>
    <p:sldId id="292" r:id="rId4"/>
    <p:sldId id="298" r:id="rId5"/>
    <p:sldId id="283" r:id="rId6"/>
    <p:sldId id="297" r:id="rId7"/>
    <p:sldId id="291" r:id="rId8"/>
    <p:sldId id="303" r:id="rId9"/>
    <p:sldId id="301" r:id="rId10"/>
    <p:sldId id="300" r:id="rId11"/>
    <p:sldId id="312" r:id="rId12"/>
    <p:sldId id="313" r:id="rId13"/>
    <p:sldId id="305" r:id="rId14"/>
    <p:sldId id="307" r:id="rId15"/>
    <p:sldId id="308" r:id="rId16"/>
    <p:sldId id="304" r:id="rId17"/>
    <p:sldId id="306" r:id="rId18"/>
    <p:sldId id="309" r:id="rId19"/>
    <p:sldId id="315" r:id="rId20"/>
    <p:sldId id="310" r:id="rId21"/>
    <p:sldId id="302" r:id="rId22"/>
    <p:sldId id="314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4890DE26-9560-47EA-8E7A-986764F9589E}">
          <p14:sldIdLst>
            <p14:sldId id="292"/>
            <p14:sldId id="298"/>
          </p14:sldIdLst>
        </p14:section>
        <p14:section name="OBJETIVO" id="{8727C5F9-0264-41F9-BCEB-3522DBACFF12}">
          <p14:sldIdLst>
            <p14:sldId id="283"/>
          </p14:sldIdLst>
        </p14:section>
        <p14:section name="INTRODUCCIÓN" id="{6FD58F84-5C00-4E7E-B210-0DD4158888CB}">
          <p14:sldIdLst>
            <p14:sldId id="297"/>
          </p14:sldIdLst>
        </p14:section>
        <p14:section name="PROBLEMATICA" id="{0BE938EC-1FC2-4717-94A5-0359C05907EB}">
          <p14:sldIdLst>
            <p14:sldId id="291"/>
            <p14:sldId id="303"/>
            <p14:sldId id="301"/>
            <p14:sldId id="300"/>
            <p14:sldId id="312"/>
            <p14:sldId id="313"/>
          </p14:sldIdLst>
        </p14:section>
        <p14:section name="TECNICA 6 SOMBREROS" id="{0D284CC8-481C-4EFA-B5A7-B5584DEEDDD0}">
          <p14:sldIdLst>
            <p14:sldId id="305"/>
            <p14:sldId id="307"/>
            <p14:sldId id="308"/>
            <p14:sldId id="304"/>
            <p14:sldId id="306"/>
            <p14:sldId id="309"/>
            <p14:sldId id="315"/>
          </p14:sldIdLst>
        </p14:section>
        <p14:section name="CONCLUSIÓN" id="{CF1025AC-8BE8-49A8-9E46-3A78A4EB5D71}">
          <p14:sldIdLst>
            <p14:sldId id="310"/>
          </p14:sldIdLst>
        </p14:section>
        <p14:section name="REFERENCIAS" id="{C3611941-1C2E-4E6B-8E26-71A820578690}">
          <p14:sldIdLst>
            <p14:sldId id="302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0" autoAdjust="0"/>
    <p:restoredTop sz="80251" autoAdjust="0"/>
  </p:normalViewPr>
  <p:slideViewPr>
    <p:cSldViewPr snapToGrid="0">
      <p:cViewPr varScale="1">
        <p:scale>
          <a:sx n="58" d="100"/>
          <a:sy n="58" d="100"/>
        </p:scale>
        <p:origin x="126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0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Frecuencia</c:v>
                </c:pt>
              </c:strCache>
            </c:strRef>
          </c:tx>
          <c:spPr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Hoja1!$A$2:$A$9</c:f>
              <c:strCache>
                <c:ptCount val="8"/>
                <c:pt idx="0">
                  <c:v>20 años</c:v>
                </c:pt>
                <c:pt idx="1">
                  <c:v>21 años</c:v>
                </c:pt>
                <c:pt idx="2">
                  <c:v>22 años</c:v>
                </c:pt>
                <c:pt idx="3">
                  <c:v>23 años</c:v>
                </c:pt>
                <c:pt idx="4">
                  <c:v>24 años</c:v>
                </c:pt>
                <c:pt idx="5">
                  <c:v>25 años</c:v>
                </c:pt>
                <c:pt idx="6">
                  <c:v>26 años</c:v>
                </c:pt>
                <c:pt idx="7">
                  <c:v>29 años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5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4</c:v>
                </c:pt>
                <c:pt idx="5">
                  <c:v>1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C5-4589-9CF1-710BD132B4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-32263200"/>
        <c:axId val="-32261568"/>
        <c:axId val="0"/>
      </c:bar3DChart>
      <c:catAx>
        <c:axId val="-3226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32261568"/>
        <c:crosses val="autoZero"/>
        <c:auto val="1"/>
        <c:lblAlgn val="ctr"/>
        <c:lblOffset val="100"/>
        <c:noMultiLvlLbl val="0"/>
      </c:catAx>
      <c:valAx>
        <c:axId val="-3226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3226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Vacantes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AE0-4B1A-938B-E7B713FB7D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AE0-4B1A-938B-E7B713FB7D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AE0-4B1A-938B-E7B713FB7D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AE0-4B1A-938B-E7B713FB7D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Ing. Software</c:v>
                </c:pt>
                <c:pt idx="1">
                  <c:v>Arquitecto</c:v>
                </c:pt>
                <c:pt idx="2">
                  <c:v>Desarrollador Javascript </c:v>
                </c:pt>
                <c:pt idx="3">
                  <c:v>Analista de Software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668</c:v>
                </c:pt>
                <c:pt idx="1">
                  <c:v>289</c:v>
                </c:pt>
                <c:pt idx="2">
                  <c:v>198</c:v>
                </c:pt>
                <c:pt idx="3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25-4829-9376-BBD8EF705D4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203830264866199"/>
          <c:y val="0.1039973569320711"/>
          <c:w val="0.87292936490045459"/>
          <c:h val="0.107207263555148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98059D-9EAE-45CC-BDA8-3EE78E28DB24}" type="doc">
      <dgm:prSet loTypeId="urn:microsoft.com/office/officeart/2008/layout/SquareAccent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55E4B340-FCCC-4BD1-A9B1-AF6AC6375434}">
      <dgm:prSet phldrT="[Texto]"/>
      <dgm:spPr/>
      <dgm:t>
        <a:bodyPr/>
        <a:lstStyle/>
        <a:p>
          <a:r>
            <a:rPr lang="es-MX" dirty="0"/>
            <a:t>Ingeniería de Administrador en Sistemas</a:t>
          </a:r>
        </a:p>
      </dgm:t>
    </dgm:pt>
    <dgm:pt modelId="{2CE7B6EB-46AC-4DAB-9D19-20A814AD006F}" type="parTrans" cxnId="{0C66C074-5560-4A23-907E-60E92A8939D9}">
      <dgm:prSet/>
      <dgm:spPr/>
      <dgm:t>
        <a:bodyPr/>
        <a:lstStyle/>
        <a:p>
          <a:endParaRPr lang="es-MX"/>
        </a:p>
      </dgm:t>
    </dgm:pt>
    <dgm:pt modelId="{C8257384-75C8-4DF2-8CAD-397A68D300F3}" type="sibTrans" cxnId="{0C66C074-5560-4A23-907E-60E92A8939D9}">
      <dgm:prSet/>
      <dgm:spPr/>
      <dgm:t>
        <a:bodyPr/>
        <a:lstStyle/>
        <a:p>
          <a:endParaRPr lang="es-MX"/>
        </a:p>
      </dgm:t>
    </dgm:pt>
    <dgm:pt modelId="{8BED9DFF-1E65-48E0-A129-F7C4CEC90FAE}">
      <dgm:prSet phldrT="[Texto]"/>
      <dgm:spPr/>
      <dgm:t>
        <a:bodyPr/>
        <a:lstStyle/>
        <a:p>
          <a:r>
            <a:rPr lang="es-MX" dirty="0"/>
            <a:t>Crea componentes de software.</a:t>
          </a:r>
        </a:p>
      </dgm:t>
    </dgm:pt>
    <dgm:pt modelId="{29366BB2-7E5B-4479-B7AC-DE82EDA78AB5}" type="parTrans" cxnId="{136A9D4D-1691-4A1E-8A7B-F2E350DA0F1A}">
      <dgm:prSet/>
      <dgm:spPr/>
      <dgm:t>
        <a:bodyPr/>
        <a:lstStyle/>
        <a:p>
          <a:endParaRPr lang="es-MX"/>
        </a:p>
      </dgm:t>
    </dgm:pt>
    <dgm:pt modelId="{9AA795E4-4958-4FB2-AEE0-956673CB334F}" type="sibTrans" cxnId="{136A9D4D-1691-4A1E-8A7B-F2E350DA0F1A}">
      <dgm:prSet/>
      <dgm:spPr/>
      <dgm:t>
        <a:bodyPr/>
        <a:lstStyle/>
        <a:p>
          <a:endParaRPr lang="es-MX"/>
        </a:p>
      </dgm:t>
    </dgm:pt>
    <dgm:pt modelId="{1BEF55E1-A00D-4853-837A-38342A908DE0}">
      <dgm:prSet phldrT="[Texto]"/>
      <dgm:spPr/>
      <dgm:t>
        <a:bodyPr/>
        <a:lstStyle/>
        <a:p>
          <a:r>
            <a:rPr lang="es-MX" dirty="0"/>
            <a:t>Diseña y analiza causa-raíz de un servicio.</a:t>
          </a:r>
        </a:p>
      </dgm:t>
    </dgm:pt>
    <dgm:pt modelId="{5141FCC0-78EC-4AD7-A368-26F9F2061814}" type="parTrans" cxnId="{CAF2DCBC-4908-4F13-AC54-17F059620810}">
      <dgm:prSet/>
      <dgm:spPr/>
      <dgm:t>
        <a:bodyPr/>
        <a:lstStyle/>
        <a:p>
          <a:endParaRPr lang="es-MX"/>
        </a:p>
      </dgm:t>
    </dgm:pt>
    <dgm:pt modelId="{DD6CD380-0A0D-443D-8466-543C5DDDD9ED}" type="sibTrans" cxnId="{CAF2DCBC-4908-4F13-AC54-17F059620810}">
      <dgm:prSet/>
      <dgm:spPr/>
      <dgm:t>
        <a:bodyPr/>
        <a:lstStyle/>
        <a:p>
          <a:endParaRPr lang="es-MX"/>
        </a:p>
      </dgm:t>
    </dgm:pt>
    <dgm:pt modelId="{43A1D2B1-B340-4A39-B2E7-FA3B67008C19}">
      <dgm:prSet phldrT="[Texto]"/>
      <dgm:spPr/>
      <dgm:t>
        <a:bodyPr/>
        <a:lstStyle/>
        <a:p>
          <a:r>
            <a:rPr lang="es-MX" dirty="0"/>
            <a:t>Ingeniería en Software</a:t>
          </a:r>
        </a:p>
      </dgm:t>
    </dgm:pt>
    <dgm:pt modelId="{D033E58D-6E71-4342-B34B-EAC6EDDB991E}" type="parTrans" cxnId="{464B0074-1499-48A4-83E1-32FC3A99F36F}">
      <dgm:prSet/>
      <dgm:spPr/>
      <dgm:t>
        <a:bodyPr/>
        <a:lstStyle/>
        <a:p>
          <a:endParaRPr lang="es-MX"/>
        </a:p>
      </dgm:t>
    </dgm:pt>
    <dgm:pt modelId="{3F127F71-2791-4E75-8DC5-1BFD3F0E9494}" type="sibTrans" cxnId="{464B0074-1499-48A4-83E1-32FC3A99F36F}">
      <dgm:prSet/>
      <dgm:spPr/>
      <dgm:t>
        <a:bodyPr/>
        <a:lstStyle/>
        <a:p>
          <a:endParaRPr lang="es-MX"/>
        </a:p>
      </dgm:t>
    </dgm:pt>
    <dgm:pt modelId="{B1D0FC63-7E23-4AA5-A4EC-DC7BAF488E14}">
      <dgm:prSet phldrT="[Texto]"/>
      <dgm:spPr/>
      <dgm:t>
        <a:bodyPr/>
        <a:lstStyle/>
        <a:p>
          <a:r>
            <a:rPr lang="es-MX" dirty="0"/>
            <a:t>Crea componentes de software.</a:t>
          </a:r>
        </a:p>
      </dgm:t>
    </dgm:pt>
    <dgm:pt modelId="{4A6D823D-8917-484D-BB46-A97B451EFB1D}" type="parTrans" cxnId="{B20B1DCC-1D71-4B77-A268-9048F43C8ADF}">
      <dgm:prSet/>
      <dgm:spPr/>
      <dgm:t>
        <a:bodyPr/>
        <a:lstStyle/>
        <a:p>
          <a:endParaRPr lang="es-MX"/>
        </a:p>
      </dgm:t>
    </dgm:pt>
    <dgm:pt modelId="{D83329AE-21E0-4A49-B435-7BFD5B7CB63D}" type="sibTrans" cxnId="{B20B1DCC-1D71-4B77-A268-9048F43C8ADF}">
      <dgm:prSet/>
      <dgm:spPr/>
      <dgm:t>
        <a:bodyPr/>
        <a:lstStyle/>
        <a:p>
          <a:endParaRPr lang="es-MX"/>
        </a:p>
      </dgm:t>
    </dgm:pt>
    <dgm:pt modelId="{ECBB9A42-6CEA-4DC2-A01F-A49BE454EA3F}">
      <dgm:prSet phldrT="[Texto]"/>
      <dgm:spPr/>
      <dgm:t>
        <a:bodyPr/>
        <a:lstStyle/>
        <a:p>
          <a:r>
            <a:rPr lang="es-MX" dirty="0"/>
            <a:t>Programación de alto nivel.</a:t>
          </a:r>
        </a:p>
      </dgm:t>
    </dgm:pt>
    <dgm:pt modelId="{E3E76E5C-64EA-4725-A47C-C8E6963BCC09}" type="parTrans" cxnId="{015FDA78-1DD2-4EA2-881E-2AF5F4E0E6E9}">
      <dgm:prSet/>
      <dgm:spPr/>
      <dgm:t>
        <a:bodyPr/>
        <a:lstStyle/>
        <a:p>
          <a:endParaRPr lang="es-MX"/>
        </a:p>
      </dgm:t>
    </dgm:pt>
    <dgm:pt modelId="{50644909-9FC8-4D0D-9470-D5395EC9B093}" type="sibTrans" cxnId="{015FDA78-1DD2-4EA2-881E-2AF5F4E0E6E9}">
      <dgm:prSet/>
      <dgm:spPr/>
      <dgm:t>
        <a:bodyPr/>
        <a:lstStyle/>
        <a:p>
          <a:endParaRPr lang="es-MX"/>
        </a:p>
      </dgm:t>
    </dgm:pt>
    <dgm:pt modelId="{39B5FB45-6311-4E1D-B374-10B16613A7AB}">
      <dgm:prSet phldrT="[Texto]"/>
      <dgm:spPr/>
      <dgm:t>
        <a:bodyPr/>
        <a:lstStyle/>
        <a:p>
          <a:r>
            <a:rPr lang="es-MX" dirty="0"/>
            <a:t>Ingeniería en Informática</a:t>
          </a:r>
        </a:p>
      </dgm:t>
    </dgm:pt>
    <dgm:pt modelId="{C3C854E2-1828-493C-BDF2-5F2C5C30AA16}" type="parTrans" cxnId="{BECC9AAD-7EB3-4948-986F-0768589D1E51}">
      <dgm:prSet/>
      <dgm:spPr/>
      <dgm:t>
        <a:bodyPr/>
        <a:lstStyle/>
        <a:p>
          <a:endParaRPr lang="es-MX"/>
        </a:p>
      </dgm:t>
    </dgm:pt>
    <dgm:pt modelId="{7F93AFEB-03F1-4F94-AA62-06642B21DDAF}" type="sibTrans" cxnId="{BECC9AAD-7EB3-4948-986F-0768589D1E51}">
      <dgm:prSet/>
      <dgm:spPr/>
      <dgm:t>
        <a:bodyPr/>
        <a:lstStyle/>
        <a:p>
          <a:endParaRPr lang="es-MX"/>
        </a:p>
      </dgm:t>
    </dgm:pt>
    <dgm:pt modelId="{C4242207-47A4-4D5C-8026-BA95235EB4F3}">
      <dgm:prSet phldrT="[Texto]"/>
      <dgm:spPr/>
      <dgm:t>
        <a:bodyPr/>
        <a:lstStyle/>
        <a:p>
          <a:r>
            <a:rPr lang="es-MX" dirty="0"/>
            <a:t>Temas en electrónica.</a:t>
          </a:r>
        </a:p>
      </dgm:t>
    </dgm:pt>
    <dgm:pt modelId="{DEDDD498-9D33-44BC-8CFF-BE7549676267}" type="parTrans" cxnId="{54DAE2A3-3636-4FDA-9656-3E51CFF5ECAC}">
      <dgm:prSet/>
      <dgm:spPr/>
      <dgm:t>
        <a:bodyPr/>
        <a:lstStyle/>
        <a:p>
          <a:endParaRPr lang="es-MX"/>
        </a:p>
      </dgm:t>
    </dgm:pt>
    <dgm:pt modelId="{7CF8FAF1-6245-45FD-900F-82992ADDAF77}" type="sibTrans" cxnId="{54DAE2A3-3636-4FDA-9656-3E51CFF5ECAC}">
      <dgm:prSet/>
      <dgm:spPr/>
      <dgm:t>
        <a:bodyPr/>
        <a:lstStyle/>
        <a:p>
          <a:endParaRPr lang="es-MX"/>
        </a:p>
      </dgm:t>
    </dgm:pt>
    <dgm:pt modelId="{9D65D27F-117D-4C60-8EA0-F6E514A7E329}">
      <dgm:prSet phldrT="[Texto]"/>
      <dgm:spPr/>
      <dgm:t>
        <a:bodyPr/>
        <a:lstStyle/>
        <a:p>
          <a:r>
            <a:rPr lang="es-MX" dirty="0"/>
            <a:t>Programación de alto nivel.</a:t>
          </a:r>
        </a:p>
      </dgm:t>
    </dgm:pt>
    <dgm:pt modelId="{123D6E80-BF77-4262-A77E-99282FE2BB8E}" type="parTrans" cxnId="{60F8DC1A-3EAD-4BFC-9F86-B5A85B8DBF57}">
      <dgm:prSet/>
      <dgm:spPr/>
      <dgm:t>
        <a:bodyPr/>
        <a:lstStyle/>
        <a:p>
          <a:endParaRPr lang="es-MX"/>
        </a:p>
      </dgm:t>
    </dgm:pt>
    <dgm:pt modelId="{E4567FC6-F877-43B1-97E6-B6CB940F6573}" type="sibTrans" cxnId="{60F8DC1A-3EAD-4BFC-9F86-B5A85B8DBF57}">
      <dgm:prSet/>
      <dgm:spPr/>
      <dgm:t>
        <a:bodyPr/>
        <a:lstStyle/>
        <a:p>
          <a:endParaRPr lang="es-MX"/>
        </a:p>
      </dgm:t>
    </dgm:pt>
    <dgm:pt modelId="{AF4D7D9C-3F5A-4D67-B952-F2D8FEF37447}">
      <dgm:prSet phldrT="[Texto]"/>
      <dgm:spPr/>
      <dgm:t>
        <a:bodyPr/>
        <a:lstStyle/>
        <a:p>
          <a:r>
            <a:rPr lang="es-MX" dirty="0"/>
            <a:t>Programación</a:t>
          </a:r>
          <a:r>
            <a:rPr lang="es-MX" baseline="0" dirty="0"/>
            <a:t> de alto nivel.</a:t>
          </a:r>
          <a:endParaRPr lang="es-MX" dirty="0"/>
        </a:p>
      </dgm:t>
    </dgm:pt>
    <dgm:pt modelId="{55799595-C875-412C-8FEE-808166211689}" type="parTrans" cxnId="{6C0D8053-3408-4FDD-A0BF-0299FA1617B5}">
      <dgm:prSet/>
      <dgm:spPr/>
      <dgm:t>
        <a:bodyPr/>
        <a:lstStyle/>
        <a:p>
          <a:endParaRPr lang="es-MX"/>
        </a:p>
      </dgm:t>
    </dgm:pt>
    <dgm:pt modelId="{D920C31C-FC41-4FA9-A016-CCE5C692804D}" type="sibTrans" cxnId="{6C0D8053-3408-4FDD-A0BF-0299FA1617B5}">
      <dgm:prSet/>
      <dgm:spPr/>
      <dgm:t>
        <a:bodyPr/>
        <a:lstStyle/>
        <a:p>
          <a:endParaRPr lang="es-MX"/>
        </a:p>
      </dgm:t>
    </dgm:pt>
    <dgm:pt modelId="{92E6D9B9-1DF1-402C-86A9-A23623A7121F}">
      <dgm:prSet phldrT="[Texto]"/>
      <dgm:spPr/>
      <dgm:t>
        <a:bodyPr/>
        <a:lstStyle/>
        <a:p>
          <a:r>
            <a:rPr lang="es-MX" dirty="0"/>
            <a:t>Arquitectura de una red.</a:t>
          </a:r>
        </a:p>
      </dgm:t>
    </dgm:pt>
    <dgm:pt modelId="{C8E8EFC8-6108-4E57-9D3C-2E7B7102769D}" type="parTrans" cxnId="{A10DC080-B126-45F3-AB4B-D59405283552}">
      <dgm:prSet/>
      <dgm:spPr/>
      <dgm:t>
        <a:bodyPr/>
        <a:lstStyle/>
        <a:p>
          <a:endParaRPr lang="es-MX"/>
        </a:p>
      </dgm:t>
    </dgm:pt>
    <dgm:pt modelId="{E584D943-7D48-4CCD-A395-75D1142C8469}" type="sibTrans" cxnId="{A10DC080-B126-45F3-AB4B-D59405283552}">
      <dgm:prSet/>
      <dgm:spPr/>
      <dgm:t>
        <a:bodyPr/>
        <a:lstStyle/>
        <a:p>
          <a:endParaRPr lang="es-MX"/>
        </a:p>
      </dgm:t>
    </dgm:pt>
    <dgm:pt modelId="{9D7E139C-2A55-4E65-9555-04D78BD07095}">
      <dgm:prSet phldrT="[Texto]"/>
      <dgm:spPr/>
      <dgm:t>
        <a:bodyPr/>
        <a:lstStyle/>
        <a:p>
          <a:r>
            <a:rPr lang="es-MX" dirty="0"/>
            <a:t>Metodología</a:t>
          </a:r>
          <a:r>
            <a:rPr lang="es-MX" baseline="0" dirty="0"/>
            <a:t> de desarrollo.</a:t>
          </a:r>
          <a:endParaRPr lang="es-MX" dirty="0"/>
        </a:p>
      </dgm:t>
    </dgm:pt>
    <dgm:pt modelId="{44C99F3D-E977-400D-B03F-420B625B5CFD}" type="parTrans" cxnId="{995823F0-9A8E-44CF-8A99-51E457629EE0}">
      <dgm:prSet/>
      <dgm:spPr/>
      <dgm:t>
        <a:bodyPr/>
        <a:lstStyle/>
        <a:p>
          <a:endParaRPr lang="es-MX"/>
        </a:p>
      </dgm:t>
    </dgm:pt>
    <dgm:pt modelId="{662AB71E-BE79-4767-A8F9-3D98944A55C4}" type="sibTrans" cxnId="{995823F0-9A8E-44CF-8A99-51E457629EE0}">
      <dgm:prSet/>
      <dgm:spPr/>
      <dgm:t>
        <a:bodyPr/>
        <a:lstStyle/>
        <a:p>
          <a:endParaRPr lang="es-MX"/>
        </a:p>
      </dgm:t>
    </dgm:pt>
    <dgm:pt modelId="{14829281-AF40-4C95-A276-9CF7C9D7D6B6}" type="pres">
      <dgm:prSet presAssocID="{B298059D-9EAE-45CC-BDA8-3EE78E28DB24}" presName="layout" presStyleCnt="0">
        <dgm:presLayoutVars>
          <dgm:chMax/>
          <dgm:chPref/>
          <dgm:dir/>
          <dgm:resizeHandles/>
        </dgm:presLayoutVars>
      </dgm:prSet>
      <dgm:spPr/>
    </dgm:pt>
    <dgm:pt modelId="{96FB9A98-9573-4EEE-8E79-F400B3E715E4}" type="pres">
      <dgm:prSet presAssocID="{55E4B340-FCCC-4BD1-A9B1-AF6AC6375434}" presName="root" presStyleCnt="0">
        <dgm:presLayoutVars>
          <dgm:chMax/>
          <dgm:chPref/>
        </dgm:presLayoutVars>
      </dgm:prSet>
      <dgm:spPr/>
    </dgm:pt>
    <dgm:pt modelId="{6FFF684D-643E-484A-91C3-CE9CEF17E788}" type="pres">
      <dgm:prSet presAssocID="{55E4B340-FCCC-4BD1-A9B1-AF6AC6375434}" presName="rootComposite" presStyleCnt="0">
        <dgm:presLayoutVars/>
      </dgm:prSet>
      <dgm:spPr/>
    </dgm:pt>
    <dgm:pt modelId="{AC5594A8-9A63-4CC9-BFE3-30C0BC189FD4}" type="pres">
      <dgm:prSet presAssocID="{55E4B340-FCCC-4BD1-A9B1-AF6AC6375434}" presName="ParentAccent" presStyleLbl="alignNode1" presStyleIdx="0" presStyleCnt="3"/>
      <dgm:spPr/>
    </dgm:pt>
    <dgm:pt modelId="{50900714-D39C-4EB4-A83D-34630722D8C8}" type="pres">
      <dgm:prSet presAssocID="{55E4B340-FCCC-4BD1-A9B1-AF6AC6375434}" presName="ParentSmallAccent" presStyleLbl="fgAcc1" presStyleIdx="0" presStyleCnt="3"/>
      <dgm:spPr/>
    </dgm:pt>
    <dgm:pt modelId="{C5DA9944-AA3F-4002-BDA2-30F1F00A09D9}" type="pres">
      <dgm:prSet presAssocID="{55E4B340-FCCC-4BD1-A9B1-AF6AC6375434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EFB660C8-BDAB-46E2-A452-F28160BD48C5}" type="pres">
      <dgm:prSet presAssocID="{55E4B340-FCCC-4BD1-A9B1-AF6AC6375434}" presName="childShape" presStyleCnt="0">
        <dgm:presLayoutVars>
          <dgm:chMax val="0"/>
          <dgm:chPref val="0"/>
        </dgm:presLayoutVars>
      </dgm:prSet>
      <dgm:spPr/>
    </dgm:pt>
    <dgm:pt modelId="{623F83F5-E582-4826-8185-966FC0E11565}" type="pres">
      <dgm:prSet presAssocID="{8BED9DFF-1E65-48E0-A129-F7C4CEC90FAE}" presName="childComposite" presStyleCnt="0">
        <dgm:presLayoutVars>
          <dgm:chMax val="0"/>
          <dgm:chPref val="0"/>
        </dgm:presLayoutVars>
      </dgm:prSet>
      <dgm:spPr/>
    </dgm:pt>
    <dgm:pt modelId="{11670E4D-0BD9-4678-97B4-A1253C0E488D}" type="pres">
      <dgm:prSet presAssocID="{8BED9DFF-1E65-48E0-A129-F7C4CEC90FAE}" presName="ChildAccent" presStyleLbl="solidFgAcc1" presStyleIdx="0" presStyleCnt="9"/>
      <dgm:spPr/>
    </dgm:pt>
    <dgm:pt modelId="{1104FE64-0207-4326-85B0-EE26CB94168B}" type="pres">
      <dgm:prSet presAssocID="{8BED9DFF-1E65-48E0-A129-F7C4CEC90FAE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38561BAE-7656-46C4-8A5F-7E42E2AC3FA4}" type="pres">
      <dgm:prSet presAssocID="{1BEF55E1-A00D-4853-837A-38342A908DE0}" presName="childComposite" presStyleCnt="0">
        <dgm:presLayoutVars>
          <dgm:chMax val="0"/>
          <dgm:chPref val="0"/>
        </dgm:presLayoutVars>
      </dgm:prSet>
      <dgm:spPr/>
    </dgm:pt>
    <dgm:pt modelId="{048ED89E-4118-4369-9C52-07F664C4AF3F}" type="pres">
      <dgm:prSet presAssocID="{1BEF55E1-A00D-4853-837A-38342A908DE0}" presName="ChildAccent" presStyleLbl="solidFgAcc1" presStyleIdx="1" presStyleCnt="9"/>
      <dgm:spPr/>
    </dgm:pt>
    <dgm:pt modelId="{83744D66-8C16-4B4F-A908-A1B3E9116DBA}" type="pres">
      <dgm:prSet presAssocID="{1BEF55E1-A00D-4853-837A-38342A908DE0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C028E253-750E-48C4-AD25-5E67FAECA1DE}" type="pres">
      <dgm:prSet presAssocID="{AF4D7D9C-3F5A-4D67-B952-F2D8FEF37447}" presName="childComposite" presStyleCnt="0">
        <dgm:presLayoutVars>
          <dgm:chMax val="0"/>
          <dgm:chPref val="0"/>
        </dgm:presLayoutVars>
      </dgm:prSet>
      <dgm:spPr/>
    </dgm:pt>
    <dgm:pt modelId="{9349E0DC-F0B8-4A53-A0B0-A282B278A233}" type="pres">
      <dgm:prSet presAssocID="{AF4D7D9C-3F5A-4D67-B952-F2D8FEF37447}" presName="ChildAccent" presStyleLbl="solidFgAcc1" presStyleIdx="2" presStyleCnt="9"/>
      <dgm:spPr/>
    </dgm:pt>
    <dgm:pt modelId="{3B403956-73AC-47FA-9B71-A56A31E593C0}" type="pres">
      <dgm:prSet presAssocID="{AF4D7D9C-3F5A-4D67-B952-F2D8FEF37447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72034848-FEB1-40C6-A3B6-067C2B1ADE76}" type="pres">
      <dgm:prSet presAssocID="{43A1D2B1-B340-4A39-B2E7-FA3B67008C19}" presName="root" presStyleCnt="0">
        <dgm:presLayoutVars>
          <dgm:chMax/>
          <dgm:chPref/>
        </dgm:presLayoutVars>
      </dgm:prSet>
      <dgm:spPr/>
    </dgm:pt>
    <dgm:pt modelId="{1AD895D6-DBF3-41D7-B0A9-68247F9758C9}" type="pres">
      <dgm:prSet presAssocID="{43A1D2B1-B340-4A39-B2E7-FA3B67008C19}" presName="rootComposite" presStyleCnt="0">
        <dgm:presLayoutVars/>
      </dgm:prSet>
      <dgm:spPr/>
    </dgm:pt>
    <dgm:pt modelId="{7DF70501-DFEF-42E8-890B-1F1E2996C44A}" type="pres">
      <dgm:prSet presAssocID="{43A1D2B1-B340-4A39-B2E7-FA3B67008C19}" presName="ParentAccent" presStyleLbl="alignNode1" presStyleIdx="1" presStyleCnt="3"/>
      <dgm:spPr/>
    </dgm:pt>
    <dgm:pt modelId="{E94D5D90-F8E7-45F6-8157-84A96A313C54}" type="pres">
      <dgm:prSet presAssocID="{43A1D2B1-B340-4A39-B2E7-FA3B67008C19}" presName="ParentSmallAccent" presStyleLbl="fgAcc1" presStyleIdx="1" presStyleCnt="3"/>
      <dgm:spPr/>
    </dgm:pt>
    <dgm:pt modelId="{A34B8E94-20BF-4D6A-9626-3D04BCBFDA16}" type="pres">
      <dgm:prSet presAssocID="{43A1D2B1-B340-4A39-B2E7-FA3B67008C19}" presName="Parent" presStyleLbl="revTx" presStyleIdx="4" presStyleCnt="12">
        <dgm:presLayoutVars>
          <dgm:chMax/>
          <dgm:chPref val="4"/>
          <dgm:bulletEnabled val="1"/>
        </dgm:presLayoutVars>
      </dgm:prSet>
      <dgm:spPr/>
    </dgm:pt>
    <dgm:pt modelId="{70DB8346-76AF-47A3-AB4B-BF093E818664}" type="pres">
      <dgm:prSet presAssocID="{43A1D2B1-B340-4A39-B2E7-FA3B67008C19}" presName="childShape" presStyleCnt="0">
        <dgm:presLayoutVars>
          <dgm:chMax val="0"/>
          <dgm:chPref val="0"/>
        </dgm:presLayoutVars>
      </dgm:prSet>
      <dgm:spPr/>
    </dgm:pt>
    <dgm:pt modelId="{BE190C8E-E573-4C65-8509-73700EC96524}" type="pres">
      <dgm:prSet presAssocID="{B1D0FC63-7E23-4AA5-A4EC-DC7BAF488E14}" presName="childComposite" presStyleCnt="0">
        <dgm:presLayoutVars>
          <dgm:chMax val="0"/>
          <dgm:chPref val="0"/>
        </dgm:presLayoutVars>
      </dgm:prSet>
      <dgm:spPr/>
    </dgm:pt>
    <dgm:pt modelId="{BC97FB79-2886-48A6-A741-DE450D355059}" type="pres">
      <dgm:prSet presAssocID="{B1D0FC63-7E23-4AA5-A4EC-DC7BAF488E14}" presName="ChildAccent" presStyleLbl="solidFgAcc1" presStyleIdx="3" presStyleCnt="9"/>
      <dgm:spPr/>
    </dgm:pt>
    <dgm:pt modelId="{40DB45DC-FFC3-4FDD-BEF3-87FBD719A652}" type="pres">
      <dgm:prSet presAssocID="{B1D0FC63-7E23-4AA5-A4EC-DC7BAF488E14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2AC9F824-CD27-40F2-9231-8A37DFE02017}" type="pres">
      <dgm:prSet presAssocID="{ECBB9A42-6CEA-4DC2-A01F-A49BE454EA3F}" presName="childComposite" presStyleCnt="0">
        <dgm:presLayoutVars>
          <dgm:chMax val="0"/>
          <dgm:chPref val="0"/>
        </dgm:presLayoutVars>
      </dgm:prSet>
      <dgm:spPr/>
    </dgm:pt>
    <dgm:pt modelId="{B90C1837-2294-4DE5-B1D4-532765785A20}" type="pres">
      <dgm:prSet presAssocID="{ECBB9A42-6CEA-4DC2-A01F-A49BE454EA3F}" presName="ChildAccent" presStyleLbl="solidFgAcc1" presStyleIdx="4" presStyleCnt="9"/>
      <dgm:spPr/>
    </dgm:pt>
    <dgm:pt modelId="{8073E138-C264-44C5-938B-C65AF8672506}" type="pres">
      <dgm:prSet presAssocID="{ECBB9A42-6CEA-4DC2-A01F-A49BE454EA3F}" presName="Child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D3E31367-8554-457C-8350-C0B67A661315}" type="pres">
      <dgm:prSet presAssocID="{9D7E139C-2A55-4E65-9555-04D78BD07095}" presName="childComposite" presStyleCnt="0">
        <dgm:presLayoutVars>
          <dgm:chMax val="0"/>
          <dgm:chPref val="0"/>
        </dgm:presLayoutVars>
      </dgm:prSet>
      <dgm:spPr/>
    </dgm:pt>
    <dgm:pt modelId="{06B9F825-88E0-4AEA-9DFB-3D969CA2A398}" type="pres">
      <dgm:prSet presAssocID="{9D7E139C-2A55-4E65-9555-04D78BD07095}" presName="ChildAccent" presStyleLbl="solidFgAcc1" presStyleIdx="5" presStyleCnt="9"/>
      <dgm:spPr/>
    </dgm:pt>
    <dgm:pt modelId="{615F4ACE-FF79-472C-B71D-D5F5E870D1B8}" type="pres">
      <dgm:prSet presAssocID="{9D7E139C-2A55-4E65-9555-04D78BD07095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AC3D4072-CAE5-4240-8AB9-AA5C664AEC07}" type="pres">
      <dgm:prSet presAssocID="{39B5FB45-6311-4E1D-B374-10B16613A7AB}" presName="root" presStyleCnt="0">
        <dgm:presLayoutVars>
          <dgm:chMax/>
          <dgm:chPref/>
        </dgm:presLayoutVars>
      </dgm:prSet>
      <dgm:spPr/>
    </dgm:pt>
    <dgm:pt modelId="{E4910C47-63A2-4C2F-9BCA-4830300DA223}" type="pres">
      <dgm:prSet presAssocID="{39B5FB45-6311-4E1D-B374-10B16613A7AB}" presName="rootComposite" presStyleCnt="0">
        <dgm:presLayoutVars/>
      </dgm:prSet>
      <dgm:spPr/>
    </dgm:pt>
    <dgm:pt modelId="{D54D5DA3-8B6D-4B85-95C6-2C72C10F1FCD}" type="pres">
      <dgm:prSet presAssocID="{39B5FB45-6311-4E1D-B374-10B16613A7AB}" presName="ParentAccent" presStyleLbl="alignNode1" presStyleIdx="2" presStyleCnt="3"/>
      <dgm:spPr/>
    </dgm:pt>
    <dgm:pt modelId="{C7FB66CD-3455-4EDA-A08F-E5927C5C8158}" type="pres">
      <dgm:prSet presAssocID="{39B5FB45-6311-4E1D-B374-10B16613A7AB}" presName="ParentSmallAccent" presStyleLbl="fgAcc1" presStyleIdx="2" presStyleCnt="3"/>
      <dgm:spPr/>
    </dgm:pt>
    <dgm:pt modelId="{CFFCEE22-659B-4711-A8DF-B598EE2C5FB7}" type="pres">
      <dgm:prSet presAssocID="{39B5FB45-6311-4E1D-B374-10B16613A7AB}" presName="Parent" presStyleLbl="revTx" presStyleIdx="8" presStyleCnt="12">
        <dgm:presLayoutVars>
          <dgm:chMax/>
          <dgm:chPref val="4"/>
          <dgm:bulletEnabled val="1"/>
        </dgm:presLayoutVars>
      </dgm:prSet>
      <dgm:spPr/>
    </dgm:pt>
    <dgm:pt modelId="{5F89ABA1-A601-434F-BAC5-A71CE41EFCF3}" type="pres">
      <dgm:prSet presAssocID="{39B5FB45-6311-4E1D-B374-10B16613A7AB}" presName="childShape" presStyleCnt="0">
        <dgm:presLayoutVars>
          <dgm:chMax val="0"/>
          <dgm:chPref val="0"/>
        </dgm:presLayoutVars>
      </dgm:prSet>
      <dgm:spPr/>
    </dgm:pt>
    <dgm:pt modelId="{BFBF0968-A341-45A5-B62D-A18961D72E16}" type="pres">
      <dgm:prSet presAssocID="{C4242207-47A4-4D5C-8026-BA95235EB4F3}" presName="childComposite" presStyleCnt="0">
        <dgm:presLayoutVars>
          <dgm:chMax val="0"/>
          <dgm:chPref val="0"/>
        </dgm:presLayoutVars>
      </dgm:prSet>
      <dgm:spPr/>
    </dgm:pt>
    <dgm:pt modelId="{09A8BCE2-9DD4-4DAD-96E4-CC1FCFE77C0F}" type="pres">
      <dgm:prSet presAssocID="{C4242207-47A4-4D5C-8026-BA95235EB4F3}" presName="ChildAccent" presStyleLbl="solidFgAcc1" presStyleIdx="6" presStyleCnt="9"/>
      <dgm:spPr/>
    </dgm:pt>
    <dgm:pt modelId="{B830D351-A3FA-41DF-9CCA-F8B95DE5407B}" type="pres">
      <dgm:prSet presAssocID="{C4242207-47A4-4D5C-8026-BA95235EB4F3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5F057941-24C0-4013-82AD-8D18C37ADA08}" type="pres">
      <dgm:prSet presAssocID="{9D65D27F-117D-4C60-8EA0-F6E514A7E329}" presName="childComposite" presStyleCnt="0">
        <dgm:presLayoutVars>
          <dgm:chMax val="0"/>
          <dgm:chPref val="0"/>
        </dgm:presLayoutVars>
      </dgm:prSet>
      <dgm:spPr/>
    </dgm:pt>
    <dgm:pt modelId="{1A0E45A8-DB7C-411B-81FD-3D3DF9F6DAEA}" type="pres">
      <dgm:prSet presAssocID="{9D65D27F-117D-4C60-8EA0-F6E514A7E329}" presName="ChildAccent" presStyleLbl="solidFgAcc1" presStyleIdx="7" presStyleCnt="9"/>
      <dgm:spPr/>
    </dgm:pt>
    <dgm:pt modelId="{2E3E7EC0-ECC0-4A0A-A554-B18053EAF2C7}" type="pres">
      <dgm:prSet presAssocID="{9D65D27F-117D-4C60-8EA0-F6E514A7E329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21F126DF-1032-4B61-83E7-7624B38AC149}" type="pres">
      <dgm:prSet presAssocID="{92E6D9B9-1DF1-402C-86A9-A23623A7121F}" presName="childComposite" presStyleCnt="0">
        <dgm:presLayoutVars>
          <dgm:chMax val="0"/>
          <dgm:chPref val="0"/>
        </dgm:presLayoutVars>
      </dgm:prSet>
      <dgm:spPr/>
    </dgm:pt>
    <dgm:pt modelId="{A06FD3C6-3A6D-4B23-81DF-C50A5FC60D2F}" type="pres">
      <dgm:prSet presAssocID="{92E6D9B9-1DF1-402C-86A9-A23623A7121F}" presName="ChildAccent" presStyleLbl="solidFgAcc1" presStyleIdx="8" presStyleCnt="9"/>
      <dgm:spPr/>
    </dgm:pt>
    <dgm:pt modelId="{0926C9C8-E2E1-4E07-9501-58E881A14C30}" type="pres">
      <dgm:prSet presAssocID="{92E6D9B9-1DF1-402C-86A9-A23623A7121F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60F8DC1A-3EAD-4BFC-9F86-B5A85B8DBF57}" srcId="{39B5FB45-6311-4E1D-B374-10B16613A7AB}" destId="{9D65D27F-117D-4C60-8EA0-F6E514A7E329}" srcOrd="1" destOrd="0" parTransId="{123D6E80-BF77-4262-A77E-99282FE2BB8E}" sibTransId="{E4567FC6-F877-43B1-97E6-B6CB940F6573}"/>
    <dgm:cxn modelId="{A8610431-DC11-4ECB-911A-573124E50B31}" type="presOf" srcId="{9D65D27F-117D-4C60-8EA0-F6E514A7E329}" destId="{2E3E7EC0-ECC0-4A0A-A554-B18053EAF2C7}" srcOrd="0" destOrd="0" presId="urn:microsoft.com/office/officeart/2008/layout/SquareAccentList"/>
    <dgm:cxn modelId="{2B5DCC32-9A9F-48C4-B933-EBFAE88C3629}" type="presOf" srcId="{1BEF55E1-A00D-4853-837A-38342A908DE0}" destId="{83744D66-8C16-4B4F-A908-A1B3E9116DBA}" srcOrd="0" destOrd="0" presId="urn:microsoft.com/office/officeart/2008/layout/SquareAccentList"/>
    <dgm:cxn modelId="{51FC7A33-3AAD-4BE0-A1D6-AC499DCC3FAA}" type="presOf" srcId="{ECBB9A42-6CEA-4DC2-A01F-A49BE454EA3F}" destId="{8073E138-C264-44C5-938B-C65AF8672506}" srcOrd="0" destOrd="0" presId="urn:microsoft.com/office/officeart/2008/layout/SquareAccentList"/>
    <dgm:cxn modelId="{46F20336-7149-4412-8348-76414EF9131D}" type="presOf" srcId="{39B5FB45-6311-4E1D-B374-10B16613A7AB}" destId="{CFFCEE22-659B-4711-A8DF-B598EE2C5FB7}" srcOrd="0" destOrd="0" presId="urn:microsoft.com/office/officeart/2008/layout/SquareAccentList"/>
    <dgm:cxn modelId="{58AA3046-F2A5-4F32-A081-9A6366FC0086}" type="presOf" srcId="{C4242207-47A4-4D5C-8026-BA95235EB4F3}" destId="{B830D351-A3FA-41DF-9CCA-F8B95DE5407B}" srcOrd="0" destOrd="0" presId="urn:microsoft.com/office/officeart/2008/layout/SquareAccentList"/>
    <dgm:cxn modelId="{136A9D4D-1691-4A1E-8A7B-F2E350DA0F1A}" srcId="{55E4B340-FCCC-4BD1-A9B1-AF6AC6375434}" destId="{8BED9DFF-1E65-48E0-A129-F7C4CEC90FAE}" srcOrd="0" destOrd="0" parTransId="{29366BB2-7E5B-4479-B7AC-DE82EDA78AB5}" sibTransId="{9AA795E4-4958-4FB2-AEE0-956673CB334F}"/>
    <dgm:cxn modelId="{51D44871-E76C-4CCE-AD9E-92A5F29D08E3}" type="presOf" srcId="{AF4D7D9C-3F5A-4D67-B952-F2D8FEF37447}" destId="{3B403956-73AC-47FA-9B71-A56A31E593C0}" srcOrd="0" destOrd="0" presId="urn:microsoft.com/office/officeart/2008/layout/SquareAccentList"/>
    <dgm:cxn modelId="{6C0D8053-3408-4FDD-A0BF-0299FA1617B5}" srcId="{55E4B340-FCCC-4BD1-A9B1-AF6AC6375434}" destId="{AF4D7D9C-3F5A-4D67-B952-F2D8FEF37447}" srcOrd="2" destOrd="0" parTransId="{55799595-C875-412C-8FEE-808166211689}" sibTransId="{D920C31C-FC41-4FA9-A016-CCE5C692804D}"/>
    <dgm:cxn modelId="{464B0074-1499-48A4-83E1-32FC3A99F36F}" srcId="{B298059D-9EAE-45CC-BDA8-3EE78E28DB24}" destId="{43A1D2B1-B340-4A39-B2E7-FA3B67008C19}" srcOrd="1" destOrd="0" parTransId="{D033E58D-6E71-4342-B34B-EAC6EDDB991E}" sibTransId="{3F127F71-2791-4E75-8DC5-1BFD3F0E9494}"/>
    <dgm:cxn modelId="{397E9D54-784F-43DF-A9C5-2DB191A74041}" type="presOf" srcId="{B298059D-9EAE-45CC-BDA8-3EE78E28DB24}" destId="{14829281-AF40-4C95-A276-9CF7C9D7D6B6}" srcOrd="0" destOrd="0" presId="urn:microsoft.com/office/officeart/2008/layout/SquareAccentList"/>
    <dgm:cxn modelId="{0C66C074-5560-4A23-907E-60E92A8939D9}" srcId="{B298059D-9EAE-45CC-BDA8-3EE78E28DB24}" destId="{55E4B340-FCCC-4BD1-A9B1-AF6AC6375434}" srcOrd="0" destOrd="0" parTransId="{2CE7B6EB-46AC-4DAB-9D19-20A814AD006F}" sibTransId="{C8257384-75C8-4DF2-8CAD-397A68D300F3}"/>
    <dgm:cxn modelId="{015FDA78-1DD2-4EA2-881E-2AF5F4E0E6E9}" srcId="{43A1D2B1-B340-4A39-B2E7-FA3B67008C19}" destId="{ECBB9A42-6CEA-4DC2-A01F-A49BE454EA3F}" srcOrd="1" destOrd="0" parTransId="{E3E76E5C-64EA-4725-A47C-C8E6963BCC09}" sibTransId="{50644909-9FC8-4D0D-9470-D5395EC9B093}"/>
    <dgm:cxn modelId="{FF5CCB7D-AEC9-475F-BB87-D7BACC98EABF}" type="presOf" srcId="{B1D0FC63-7E23-4AA5-A4EC-DC7BAF488E14}" destId="{40DB45DC-FFC3-4FDD-BEF3-87FBD719A652}" srcOrd="0" destOrd="0" presId="urn:microsoft.com/office/officeart/2008/layout/SquareAccentList"/>
    <dgm:cxn modelId="{A10DC080-B126-45F3-AB4B-D59405283552}" srcId="{39B5FB45-6311-4E1D-B374-10B16613A7AB}" destId="{92E6D9B9-1DF1-402C-86A9-A23623A7121F}" srcOrd="2" destOrd="0" parTransId="{C8E8EFC8-6108-4E57-9D3C-2E7B7102769D}" sibTransId="{E584D943-7D48-4CCD-A395-75D1142C8469}"/>
    <dgm:cxn modelId="{7E77E182-276A-4C67-8497-EFC8378EF606}" type="presOf" srcId="{55E4B340-FCCC-4BD1-A9B1-AF6AC6375434}" destId="{C5DA9944-AA3F-4002-BDA2-30F1F00A09D9}" srcOrd="0" destOrd="0" presId="urn:microsoft.com/office/officeart/2008/layout/SquareAccentList"/>
    <dgm:cxn modelId="{54DAE2A3-3636-4FDA-9656-3E51CFF5ECAC}" srcId="{39B5FB45-6311-4E1D-B374-10B16613A7AB}" destId="{C4242207-47A4-4D5C-8026-BA95235EB4F3}" srcOrd="0" destOrd="0" parTransId="{DEDDD498-9D33-44BC-8CFF-BE7549676267}" sibTransId="{7CF8FAF1-6245-45FD-900F-82992ADDAF77}"/>
    <dgm:cxn modelId="{BECC9AAD-7EB3-4948-986F-0768589D1E51}" srcId="{B298059D-9EAE-45CC-BDA8-3EE78E28DB24}" destId="{39B5FB45-6311-4E1D-B374-10B16613A7AB}" srcOrd="2" destOrd="0" parTransId="{C3C854E2-1828-493C-BDF2-5F2C5C30AA16}" sibTransId="{7F93AFEB-03F1-4F94-AA62-06642B21DDAF}"/>
    <dgm:cxn modelId="{40A476B8-38AC-47FE-9D93-8F04FA31F90A}" type="presOf" srcId="{92E6D9B9-1DF1-402C-86A9-A23623A7121F}" destId="{0926C9C8-E2E1-4E07-9501-58E881A14C30}" srcOrd="0" destOrd="0" presId="urn:microsoft.com/office/officeart/2008/layout/SquareAccentList"/>
    <dgm:cxn modelId="{CAF2DCBC-4908-4F13-AC54-17F059620810}" srcId="{55E4B340-FCCC-4BD1-A9B1-AF6AC6375434}" destId="{1BEF55E1-A00D-4853-837A-38342A908DE0}" srcOrd="1" destOrd="0" parTransId="{5141FCC0-78EC-4AD7-A368-26F9F2061814}" sibTransId="{DD6CD380-0A0D-443D-8466-543C5DDDD9ED}"/>
    <dgm:cxn modelId="{709A2FC0-0D28-406F-B598-2DC5283F8EB2}" type="presOf" srcId="{43A1D2B1-B340-4A39-B2E7-FA3B67008C19}" destId="{A34B8E94-20BF-4D6A-9626-3D04BCBFDA16}" srcOrd="0" destOrd="0" presId="urn:microsoft.com/office/officeart/2008/layout/SquareAccentList"/>
    <dgm:cxn modelId="{B20B1DCC-1D71-4B77-A268-9048F43C8ADF}" srcId="{43A1D2B1-B340-4A39-B2E7-FA3B67008C19}" destId="{B1D0FC63-7E23-4AA5-A4EC-DC7BAF488E14}" srcOrd="0" destOrd="0" parTransId="{4A6D823D-8917-484D-BB46-A97B451EFB1D}" sibTransId="{D83329AE-21E0-4A49-B435-7BFD5B7CB63D}"/>
    <dgm:cxn modelId="{523668D6-2198-4C27-AD63-46418001652A}" type="presOf" srcId="{8BED9DFF-1E65-48E0-A129-F7C4CEC90FAE}" destId="{1104FE64-0207-4326-85B0-EE26CB94168B}" srcOrd="0" destOrd="0" presId="urn:microsoft.com/office/officeart/2008/layout/SquareAccentList"/>
    <dgm:cxn modelId="{5376A7E8-2C1C-47D7-937A-33D577844CA9}" type="presOf" srcId="{9D7E139C-2A55-4E65-9555-04D78BD07095}" destId="{615F4ACE-FF79-472C-B71D-D5F5E870D1B8}" srcOrd="0" destOrd="0" presId="urn:microsoft.com/office/officeart/2008/layout/SquareAccentList"/>
    <dgm:cxn modelId="{995823F0-9A8E-44CF-8A99-51E457629EE0}" srcId="{43A1D2B1-B340-4A39-B2E7-FA3B67008C19}" destId="{9D7E139C-2A55-4E65-9555-04D78BD07095}" srcOrd="2" destOrd="0" parTransId="{44C99F3D-E977-400D-B03F-420B625B5CFD}" sibTransId="{662AB71E-BE79-4767-A8F9-3D98944A55C4}"/>
    <dgm:cxn modelId="{E9045179-CD96-43DA-AF61-8A0F79A99B24}" type="presParOf" srcId="{14829281-AF40-4C95-A276-9CF7C9D7D6B6}" destId="{96FB9A98-9573-4EEE-8E79-F400B3E715E4}" srcOrd="0" destOrd="0" presId="urn:microsoft.com/office/officeart/2008/layout/SquareAccentList"/>
    <dgm:cxn modelId="{24145119-6CD8-4311-A8CB-CA5F1AF3E562}" type="presParOf" srcId="{96FB9A98-9573-4EEE-8E79-F400B3E715E4}" destId="{6FFF684D-643E-484A-91C3-CE9CEF17E788}" srcOrd="0" destOrd="0" presId="urn:microsoft.com/office/officeart/2008/layout/SquareAccentList"/>
    <dgm:cxn modelId="{93C7C597-DCB4-4703-B6AF-52C7581CDEE5}" type="presParOf" srcId="{6FFF684D-643E-484A-91C3-CE9CEF17E788}" destId="{AC5594A8-9A63-4CC9-BFE3-30C0BC189FD4}" srcOrd="0" destOrd="0" presId="urn:microsoft.com/office/officeart/2008/layout/SquareAccentList"/>
    <dgm:cxn modelId="{C057A08E-899B-40E4-BCC1-15D8077ADF94}" type="presParOf" srcId="{6FFF684D-643E-484A-91C3-CE9CEF17E788}" destId="{50900714-D39C-4EB4-A83D-34630722D8C8}" srcOrd="1" destOrd="0" presId="urn:microsoft.com/office/officeart/2008/layout/SquareAccentList"/>
    <dgm:cxn modelId="{A4322963-20C5-4A70-BE18-1768BC8ADE35}" type="presParOf" srcId="{6FFF684D-643E-484A-91C3-CE9CEF17E788}" destId="{C5DA9944-AA3F-4002-BDA2-30F1F00A09D9}" srcOrd="2" destOrd="0" presId="urn:microsoft.com/office/officeart/2008/layout/SquareAccentList"/>
    <dgm:cxn modelId="{5C586220-0643-4424-B95A-03E075CB927B}" type="presParOf" srcId="{96FB9A98-9573-4EEE-8E79-F400B3E715E4}" destId="{EFB660C8-BDAB-46E2-A452-F28160BD48C5}" srcOrd="1" destOrd="0" presId="urn:microsoft.com/office/officeart/2008/layout/SquareAccentList"/>
    <dgm:cxn modelId="{AC01ACA1-82CB-44B4-9B21-63FCB6D294DA}" type="presParOf" srcId="{EFB660C8-BDAB-46E2-A452-F28160BD48C5}" destId="{623F83F5-E582-4826-8185-966FC0E11565}" srcOrd="0" destOrd="0" presId="urn:microsoft.com/office/officeart/2008/layout/SquareAccentList"/>
    <dgm:cxn modelId="{2E0A225D-17D0-4088-89B3-3BB483C7081F}" type="presParOf" srcId="{623F83F5-E582-4826-8185-966FC0E11565}" destId="{11670E4D-0BD9-4678-97B4-A1253C0E488D}" srcOrd="0" destOrd="0" presId="urn:microsoft.com/office/officeart/2008/layout/SquareAccentList"/>
    <dgm:cxn modelId="{56568B7F-2FD9-406F-9756-0E9771ED93C2}" type="presParOf" srcId="{623F83F5-E582-4826-8185-966FC0E11565}" destId="{1104FE64-0207-4326-85B0-EE26CB94168B}" srcOrd="1" destOrd="0" presId="urn:microsoft.com/office/officeart/2008/layout/SquareAccentList"/>
    <dgm:cxn modelId="{8B36B07F-D64F-4E18-8B59-F09CD6AFCF3A}" type="presParOf" srcId="{EFB660C8-BDAB-46E2-A452-F28160BD48C5}" destId="{38561BAE-7656-46C4-8A5F-7E42E2AC3FA4}" srcOrd="1" destOrd="0" presId="urn:microsoft.com/office/officeart/2008/layout/SquareAccentList"/>
    <dgm:cxn modelId="{5AE7A0BE-D40C-4290-BAE1-0D3673B48CB5}" type="presParOf" srcId="{38561BAE-7656-46C4-8A5F-7E42E2AC3FA4}" destId="{048ED89E-4118-4369-9C52-07F664C4AF3F}" srcOrd="0" destOrd="0" presId="urn:microsoft.com/office/officeart/2008/layout/SquareAccentList"/>
    <dgm:cxn modelId="{CCFFC921-097A-47BA-B6D2-5B660764C057}" type="presParOf" srcId="{38561BAE-7656-46C4-8A5F-7E42E2AC3FA4}" destId="{83744D66-8C16-4B4F-A908-A1B3E9116DBA}" srcOrd="1" destOrd="0" presId="urn:microsoft.com/office/officeart/2008/layout/SquareAccentList"/>
    <dgm:cxn modelId="{6B5C6967-8595-492F-869C-7579BDF634A8}" type="presParOf" srcId="{EFB660C8-BDAB-46E2-A452-F28160BD48C5}" destId="{C028E253-750E-48C4-AD25-5E67FAECA1DE}" srcOrd="2" destOrd="0" presId="urn:microsoft.com/office/officeart/2008/layout/SquareAccentList"/>
    <dgm:cxn modelId="{B0FDDD3B-5F31-49BC-88FD-A79761E41D49}" type="presParOf" srcId="{C028E253-750E-48C4-AD25-5E67FAECA1DE}" destId="{9349E0DC-F0B8-4A53-A0B0-A282B278A233}" srcOrd="0" destOrd="0" presId="urn:microsoft.com/office/officeart/2008/layout/SquareAccentList"/>
    <dgm:cxn modelId="{89368D41-97F3-49F5-8F58-9A7F07A08A0B}" type="presParOf" srcId="{C028E253-750E-48C4-AD25-5E67FAECA1DE}" destId="{3B403956-73AC-47FA-9B71-A56A31E593C0}" srcOrd="1" destOrd="0" presId="urn:microsoft.com/office/officeart/2008/layout/SquareAccentList"/>
    <dgm:cxn modelId="{B4C587AB-477D-43B9-9FA4-C0FC302D016E}" type="presParOf" srcId="{14829281-AF40-4C95-A276-9CF7C9D7D6B6}" destId="{72034848-FEB1-40C6-A3B6-067C2B1ADE76}" srcOrd="1" destOrd="0" presId="urn:microsoft.com/office/officeart/2008/layout/SquareAccentList"/>
    <dgm:cxn modelId="{089123C5-03A8-46F1-A91C-FD413EB61AF3}" type="presParOf" srcId="{72034848-FEB1-40C6-A3B6-067C2B1ADE76}" destId="{1AD895D6-DBF3-41D7-B0A9-68247F9758C9}" srcOrd="0" destOrd="0" presId="urn:microsoft.com/office/officeart/2008/layout/SquareAccentList"/>
    <dgm:cxn modelId="{F7557E3F-B61C-46BB-B262-435774DF9BF4}" type="presParOf" srcId="{1AD895D6-DBF3-41D7-B0A9-68247F9758C9}" destId="{7DF70501-DFEF-42E8-890B-1F1E2996C44A}" srcOrd="0" destOrd="0" presId="urn:microsoft.com/office/officeart/2008/layout/SquareAccentList"/>
    <dgm:cxn modelId="{3CFBF4BB-CD31-4295-99CE-BE46CFE876DC}" type="presParOf" srcId="{1AD895D6-DBF3-41D7-B0A9-68247F9758C9}" destId="{E94D5D90-F8E7-45F6-8157-84A96A313C54}" srcOrd="1" destOrd="0" presId="urn:microsoft.com/office/officeart/2008/layout/SquareAccentList"/>
    <dgm:cxn modelId="{224FB86E-2134-427C-AF0A-B054B015235B}" type="presParOf" srcId="{1AD895D6-DBF3-41D7-B0A9-68247F9758C9}" destId="{A34B8E94-20BF-4D6A-9626-3D04BCBFDA16}" srcOrd="2" destOrd="0" presId="urn:microsoft.com/office/officeart/2008/layout/SquareAccentList"/>
    <dgm:cxn modelId="{C62301B3-7AF6-4F14-8285-8F2AD8EFB128}" type="presParOf" srcId="{72034848-FEB1-40C6-A3B6-067C2B1ADE76}" destId="{70DB8346-76AF-47A3-AB4B-BF093E818664}" srcOrd="1" destOrd="0" presId="urn:microsoft.com/office/officeart/2008/layout/SquareAccentList"/>
    <dgm:cxn modelId="{9D9D6FE1-13BE-4EA3-82FB-A4D11F5AC267}" type="presParOf" srcId="{70DB8346-76AF-47A3-AB4B-BF093E818664}" destId="{BE190C8E-E573-4C65-8509-73700EC96524}" srcOrd="0" destOrd="0" presId="urn:microsoft.com/office/officeart/2008/layout/SquareAccentList"/>
    <dgm:cxn modelId="{6178001A-7638-40AB-804D-072A61EE2AED}" type="presParOf" srcId="{BE190C8E-E573-4C65-8509-73700EC96524}" destId="{BC97FB79-2886-48A6-A741-DE450D355059}" srcOrd="0" destOrd="0" presId="urn:microsoft.com/office/officeart/2008/layout/SquareAccentList"/>
    <dgm:cxn modelId="{B14E69D5-A482-47A9-AF40-D120A85BC475}" type="presParOf" srcId="{BE190C8E-E573-4C65-8509-73700EC96524}" destId="{40DB45DC-FFC3-4FDD-BEF3-87FBD719A652}" srcOrd="1" destOrd="0" presId="urn:microsoft.com/office/officeart/2008/layout/SquareAccentList"/>
    <dgm:cxn modelId="{AEC21827-F22F-44C7-A203-43BE67341EDD}" type="presParOf" srcId="{70DB8346-76AF-47A3-AB4B-BF093E818664}" destId="{2AC9F824-CD27-40F2-9231-8A37DFE02017}" srcOrd="1" destOrd="0" presId="urn:microsoft.com/office/officeart/2008/layout/SquareAccentList"/>
    <dgm:cxn modelId="{6D16DF1A-6EF8-47BC-8A14-43D8BB033FF1}" type="presParOf" srcId="{2AC9F824-CD27-40F2-9231-8A37DFE02017}" destId="{B90C1837-2294-4DE5-B1D4-532765785A20}" srcOrd="0" destOrd="0" presId="urn:microsoft.com/office/officeart/2008/layout/SquareAccentList"/>
    <dgm:cxn modelId="{076428FD-F90C-4C03-8A2F-0903B435BE87}" type="presParOf" srcId="{2AC9F824-CD27-40F2-9231-8A37DFE02017}" destId="{8073E138-C264-44C5-938B-C65AF8672506}" srcOrd="1" destOrd="0" presId="urn:microsoft.com/office/officeart/2008/layout/SquareAccentList"/>
    <dgm:cxn modelId="{3702CC13-CD8E-437A-8487-24F65D2D828F}" type="presParOf" srcId="{70DB8346-76AF-47A3-AB4B-BF093E818664}" destId="{D3E31367-8554-457C-8350-C0B67A661315}" srcOrd="2" destOrd="0" presId="urn:microsoft.com/office/officeart/2008/layout/SquareAccentList"/>
    <dgm:cxn modelId="{110F4288-13CC-47B2-A31E-24E310C98C42}" type="presParOf" srcId="{D3E31367-8554-457C-8350-C0B67A661315}" destId="{06B9F825-88E0-4AEA-9DFB-3D969CA2A398}" srcOrd="0" destOrd="0" presId="urn:microsoft.com/office/officeart/2008/layout/SquareAccentList"/>
    <dgm:cxn modelId="{5820ECA6-A34C-465B-83CC-A5B18D62CF22}" type="presParOf" srcId="{D3E31367-8554-457C-8350-C0B67A661315}" destId="{615F4ACE-FF79-472C-B71D-D5F5E870D1B8}" srcOrd="1" destOrd="0" presId="urn:microsoft.com/office/officeart/2008/layout/SquareAccentList"/>
    <dgm:cxn modelId="{D1A96C85-1F2D-4F2C-BA26-C6C2B78201E9}" type="presParOf" srcId="{14829281-AF40-4C95-A276-9CF7C9D7D6B6}" destId="{AC3D4072-CAE5-4240-8AB9-AA5C664AEC07}" srcOrd="2" destOrd="0" presId="urn:microsoft.com/office/officeart/2008/layout/SquareAccentList"/>
    <dgm:cxn modelId="{7071BBF1-8384-4FD5-8202-D59C3D1D3524}" type="presParOf" srcId="{AC3D4072-CAE5-4240-8AB9-AA5C664AEC07}" destId="{E4910C47-63A2-4C2F-9BCA-4830300DA223}" srcOrd="0" destOrd="0" presId="urn:microsoft.com/office/officeart/2008/layout/SquareAccentList"/>
    <dgm:cxn modelId="{A0099426-5DCB-4DBF-886B-A1F101EDA1EF}" type="presParOf" srcId="{E4910C47-63A2-4C2F-9BCA-4830300DA223}" destId="{D54D5DA3-8B6D-4B85-95C6-2C72C10F1FCD}" srcOrd="0" destOrd="0" presId="urn:microsoft.com/office/officeart/2008/layout/SquareAccentList"/>
    <dgm:cxn modelId="{E8452097-5355-4B7A-AB0C-7C5B87EF5C0E}" type="presParOf" srcId="{E4910C47-63A2-4C2F-9BCA-4830300DA223}" destId="{C7FB66CD-3455-4EDA-A08F-E5927C5C8158}" srcOrd="1" destOrd="0" presId="urn:microsoft.com/office/officeart/2008/layout/SquareAccentList"/>
    <dgm:cxn modelId="{5A6E05EC-3C20-4FCB-ABF9-13FA0533D77F}" type="presParOf" srcId="{E4910C47-63A2-4C2F-9BCA-4830300DA223}" destId="{CFFCEE22-659B-4711-A8DF-B598EE2C5FB7}" srcOrd="2" destOrd="0" presId="urn:microsoft.com/office/officeart/2008/layout/SquareAccentList"/>
    <dgm:cxn modelId="{C56E8CC4-059A-4613-8BB3-283F42E33850}" type="presParOf" srcId="{AC3D4072-CAE5-4240-8AB9-AA5C664AEC07}" destId="{5F89ABA1-A601-434F-BAC5-A71CE41EFCF3}" srcOrd="1" destOrd="0" presId="urn:microsoft.com/office/officeart/2008/layout/SquareAccentList"/>
    <dgm:cxn modelId="{D1546F69-4C96-459E-AD83-870D33C2C371}" type="presParOf" srcId="{5F89ABA1-A601-434F-BAC5-A71CE41EFCF3}" destId="{BFBF0968-A341-45A5-B62D-A18961D72E16}" srcOrd="0" destOrd="0" presId="urn:microsoft.com/office/officeart/2008/layout/SquareAccentList"/>
    <dgm:cxn modelId="{AB3C1C5D-064E-42A6-B0F9-0EB313654372}" type="presParOf" srcId="{BFBF0968-A341-45A5-B62D-A18961D72E16}" destId="{09A8BCE2-9DD4-4DAD-96E4-CC1FCFE77C0F}" srcOrd="0" destOrd="0" presId="urn:microsoft.com/office/officeart/2008/layout/SquareAccentList"/>
    <dgm:cxn modelId="{D571A26F-7096-44E1-B1D3-D489003A0B76}" type="presParOf" srcId="{BFBF0968-A341-45A5-B62D-A18961D72E16}" destId="{B830D351-A3FA-41DF-9CCA-F8B95DE5407B}" srcOrd="1" destOrd="0" presId="urn:microsoft.com/office/officeart/2008/layout/SquareAccentList"/>
    <dgm:cxn modelId="{7ED1DB3E-751E-47A5-9038-0AB909E6842C}" type="presParOf" srcId="{5F89ABA1-A601-434F-BAC5-A71CE41EFCF3}" destId="{5F057941-24C0-4013-82AD-8D18C37ADA08}" srcOrd="1" destOrd="0" presId="urn:microsoft.com/office/officeart/2008/layout/SquareAccentList"/>
    <dgm:cxn modelId="{CCD678EB-E955-4521-9FB7-AC7F303F1A81}" type="presParOf" srcId="{5F057941-24C0-4013-82AD-8D18C37ADA08}" destId="{1A0E45A8-DB7C-411B-81FD-3D3DF9F6DAEA}" srcOrd="0" destOrd="0" presId="urn:microsoft.com/office/officeart/2008/layout/SquareAccentList"/>
    <dgm:cxn modelId="{11E0A806-5DC7-4D80-9B5C-0F4A41E85667}" type="presParOf" srcId="{5F057941-24C0-4013-82AD-8D18C37ADA08}" destId="{2E3E7EC0-ECC0-4A0A-A554-B18053EAF2C7}" srcOrd="1" destOrd="0" presId="urn:microsoft.com/office/officeart/2008/layout/SquareAccentList"/>
    <dgm:cxn modelId="{841DE233-4706-4472-8EB5-046B0C9522FA}" type="presParOf" srcId="{5F89ABA1-A601-434F-BAC5-A71CE41EFCF3}" destId="{21F126DF-1032-4B61-83E7-7624B38AC149}" srcOrd="2" destOrd="0" presId="urn:microsoft.com/office/officeart/2008/layout/SquareAccentList"/>
    <dgm:cxn modelId="{F9629B72-A8E0-44C9-A6C6-719D2168728D}" type="presParOf" srcId="{21F126DF-1032-4B61-83E7-7624B38AC149}" destId="{A06FD3C6-3A6D-4B23-81DF-C50A5FC60D2F}" srcOrd="0" destOrd="0" presId="urn:microsoft.com/office/officeart/2008/layout/SquareAccentList"/>
    <dgm:cxn modelId="{AC6540E9-7957-4575-A48C-1D5DD51059BF}" type="presParOf" srcId="{21F126DF-1032-4B61-83E7-7624B38AC149}" destId="{0926C9C8-E2E1-4E07-9501-58E881A14C30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594A8-9A63-4CC9-BFE3-30C0BC189FD4}">
      <dsp:nvSpPr>
        <dsp:cNvPr id="0" name=""/>
        <dsp:cNvSpPr/>
      </dsp:nvSpPr>
      <dsp:spPr>
        <a:xfrm>
          <a:off x="4301" y="722300"/>
          <a:ext cx="3417658" cy="4020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900714-D39C-4EB4-A83D-34630722D8C8}">
      <dsp:nvSpPr>
        <dsp:cNvPr id="0" name=""/>
        <dsp:cNvSpPr/>
      </dsp:nvSpPr>
      <dsp:spPr>
        <a:xfrm>
          <a:off x="4301" y="873304"/>
          <a:ext cx="251073" cy="2510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A9944-AA3F-4002-BDA2-30F1F00A09D9}">
      <dsp:nvSpPr>
        <dsp:cNvPr id="0" name=""/>
        <dsp:cNvSpPr/>
      </dsp:nvSpPr>
      <dsp:spPr>
        <a:xfrm>
          <a:off x="4301" y="0"/>
          <a:ext cx="3417658" cy="72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Ingeniería de Administrador en Sistemas</a:t>
          </a:r>
        </a:p>
      </dsp:txBody>
      <dsp:txXfrm>
        <a:off x="4301" y="0"/>
        <a:ext cx="3417658" cy="722300"/>
      </dsp:txXfrm>
    </dsp:sp>
    <dsp:sp modelId="{11670E4D-0BD9-4678-97B4-A1253C0E488D}">
      <dsp:nvSpPr>
        <dsp:cNvPr id="0" name=""/>
        <dsp:cNvSpPr/>
      </dsp:nvSpPr>
      <dsp:spPr>
        <a:xfrm>
          <a:off x="4301" y="1458549"/>
          <a:ext cx="251067" cy="2510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4FE64-0207-4326-85B0-EE26CB94168B}">
      <dsp:nvSpPr>
        <dsp:cNvPr id="0" name=""/>
        <dsp:cNvSpPr/>
      </dsp:nvSpPr>
      <dsp:spPr>
        <a:xfrm>
          <a:off x="243537" y="1291463"/>
          <a:ext cx="3178422" cy="58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Crea componentes de software.</a:t>
          </a:r>
        </a:p>
      </dsp:txBody>
      <dsp:txXfrm>
        <a:off x="243537" y="1291463"/>
        <a:ext cx="3178422" cy="585238"/>
      </dsp:txXfrm>
    </dsp:sp>
    <dsp:sp modelId="{048ED89E-4118-4369-9C52-07F664C4AF3F}">
      <dsp:nvSpPr>
        <dsp:cNvPr id="0" name=""/>
        <dsp:cNvSpPr/>
      </dsp:nvSpPr>
      <dsp:spPr>
        <a:xfrm>
          <a:off x="4301" y="2043787"/>
          <a:ext cx="251067" cy="2510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870360"/>
              <a:satOff val="-3663"/>
              <a:lumOff val="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44D66-8C16-4B4F-A908-A1B3E9116DBA}">
      <dsp:nvSpPr>
        <dsp:cNvPr id="0" name=""/>
        <dsp:cNvSpPr/>
      </dsp:nvSpPr>
      <dsp:spPr>
        <a:xfrm>
          <a:off x="243537" y="1876702"/>
          <a:ext cx="3178422" cy="58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Diseña y analiza causa-raíz de un servicio.</a:t>
          </a:r>
        </a:p>
      </dsp:txBody>
      <dsp:txXfrm>
        <a:off x="243537" y="1876702"/>
        <a:ext cx="3178422" cy="585238"/>
      </dsp:txXfrm>
    </dsp:sp>
    <dsp:sp modelId="{9349E0DC-F0B8-4A53-A0B0-A282B278A233}">
      <dsp:nvSpPr>
        <dsp:cNvPr id="0" name=""/>
        <dsp:cNvSpPr/>
      </dsp:nvSpPr>
      <dsp:spPr>
        <a:xfrm>
          <a:off x="4301" y="2629026"/>
          <a:ext cx="251067" cy="2510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740719"/>
              <a:satOff val="-7325"/>
              <a:lumOff val="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03956-73AC-47FA-9B71-A56A31E593C0}">
      <dsp:nvSpPr>
        <dsp:cNvPr id="0" name=""/>
        <dsp:cNvSpPr/>
      </dsp:nvSpPr>
      <dsp:spPr>
        <a:xfrm>
          <a:off x="243537" y="2461940"/>
          <a:ext cx="3178422" cy="58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Programación</a:t>
          </a:r>
          <a:r>
            <a:rPr lang="es-MX" sz="1400" kern="1200" baseline="0" dirty="0"/>
            <a:t> de alto nivel.</a:t>
          </a:r>
          <a:endParaRPr lang="es-MX" sz="1400" kern="1200" dirty="0"/>
        </a:p>
      </dsp:txBody>
      <dsp:txXfrm>
        <a:off x="243537" y="2461940"/>
        <a:ext cx="3178422" cy="585238"/>
      </dsp:txXfrm>
    </dsp:sp>
    <dsp:sp modelId="{7DF70501-DFEF-42E8-890B-1F1E2996C44A}">
      <dsp:nvSpPr>
        <dsp:cNvPr id="0" name=""/>
        <dsp:cNvSpPr/>
      </dsp:nvSpPr>
      <dsp:spPr>
        <a:xfrm>
          <a:off x="3592843" y="722300"/>
          <a:ext cx="3417658" cy="402077"/>
        </a:xfrm>
        <a:prstGeom prst="rect">
          <a:avLst/>
        </a:prstGeom>
        <a:solidFill>
          <a:schemeClr val="accent2">
            <a:hueOff val="-7481439"/>
            <a:satOff val="-14650"/>
            <a:lumOff val="9803"/>
            <a:alphaOff val="0"/>
          </a:schemeClr>
        </a:solidFill>
        <a:ln w="12700" cap="flat" cmpd="sng" algn="ctr">
          <a:solidFill>
            <a:schemeClr val="accent2">
              <a:hueOff val="-7481439"/>
              <a:satOff val="-14650"/>
              <a:lumOff val="98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4D5D90-F8E7-45F6-8157-84A96A313C54}">
      <dsp:nvSpPr>
        <dsp:cNvPr id="0" name=""/>
        <dsp:cNvSpPr/>
      </dsp:nvSpPr>
      <dsp:spPr>
        <a:xfrm>
          <a:off x="3592843" y="873304"/>
          <a:ext cx="251073" cy="2510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481439"/>
              <a:satOff val="-14650"/>
              <a:lumOff val="98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B8E94-20BF-4D6A-9626-3D04BCBFDA16}">
      <dsp:nvSpPr>
        <dsp:cNvPr id="0" name=""/>
        <dsp:cNvSpPr/>
      </dsp:nvSpPr>
      <dsp:spPr>
        <a:xfrm>
          <a:off x="3592843" y="0"/>
          <a:ext cx="3417658" cy="72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Ingeniería en Software</a:t>
          </a:r>
        </a:p>
      </dsp:txBody>
      <dsp:txXfrm>
        <a:off x="3592843" y="0"/>
        <a:ext cx="3417658" cy="722300"/>
      </dsp:txXfrm>
    </dsp:sp>
    <dsp:sp modelId="{BC97FB79-2886-48A6-A741-DE450D355059}">
      <dsp:nvSpPr>
        <dsp:cNvPr id="0" name=""/>
        <dsp:cNvSpPr/>
      </dsp:nvSpPr>
      <dsp:spPr>
        <a:xfrm>
          <a:off x="3592843" y="1458549"/>
          <a:ext cx="251067" cy="2510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611079"/>
              <a:satOff val="-10988"/>
              <a:lumOff val="7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B45DC-FFC3-4FDD-BEF3-87FBD719A652}">
      <dsp:nvSpPr>
        <dsp:cNvPr id="0" name=""/>
        <dsp:cNvSpPr/>
      </dsp:nvSpPr>
      <dsp:spPr>
        <a:xfrm>
          <a:off x="3832079" y="1291463"/>
          <a:ext cx="3178422" cy="58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Crea componentes de software.</a:t>
          </a:r>
        </a:p>
      </dsp:txBody>
      <dsp:txXfrm>
        <a:off x="3832079" y="1291463"/>
        <a:ext cx="3178422" cy="585238"/>
      </dsp:txXfrm>
    </dsp:sp>
    <dsp:sp modelId="{B90C1837-2294-4DE5-B1D4-532765785A20}">
      <dsp:nvSpPr>
        <dsp:cNvPr id="0" name=""/>
        <dsp:cNvSpPr/>
      </dsp:nvSpPr>
      <dsp:spPr>
        <a:xfrm>
          <a:off x="3592843" y="2043787"/>
          <a:ext cx="251067" cy="2510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481439"/>
              <a:satOff val="-14650"/>
              <a:lumOff val="98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73E138-C264-44C5-938B-C65AF8672506}">
      <dsp:nvSpPr>
        <dsp:cNvPr id="0" name=""/>
        <dsp:cNvSpPr/>
      </dsp:nvSpPr>
      <dsp:spPr>
        <a:xfrm>
          <a:off x="3832079" y="1876702"/>
          <a:ext cx="3178422" cy="58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Programación de alto nivel.</a:t>
          </a:r>
        </a:p>
      </dsp:txBody>
      <dsp:txXfrm>
        <a:off x="3832079" y="1876702"/>
        <a:ext cx="3178422" cy="585238"/>
      </dsp:txXfrm>
    </dsp:sp>
    <dsp:sp modelId="{06B9F825-88E0-4AEA-9DFB-3D969CA2A398}">
      <dsp:nvSpPr>
        <dsp:cNvPr id="0" name=""/>
        <dsp:cNvSpPr/>
      </dsp:nvSpPr>
      <dsp:spPr>
        <a:xfrm>
          <a:off x="3592843" y="2629026"/>
          <a:ext cx="251067" cy="2510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351799"/>
              <a:satOff val="-18313"/>
              <a:lumOff val="122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F4ACE-FF79-472C-B71D-D5F5E870D1B8}">
      <dsp:nvSpPr>
        <dsp:cNvPr id="0" name=""/>
        <dsp:cNvSpPr/>
      </dsp:nvSpPr>
      <dsp:spPr>
        <a:xfrm>
          <a:off x="3832079" y="2461940"/>
          <a:ext cx="3178422" cy="58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Metodología</a:t>
          </a:r>
          <a:r>
            <a:rPr lang="es-MX" sz="1400" kern="1200" baseline="0" dirty="0"/>
            <a:t> de desarrollo.</a:t>
          </a:r>
          <a:endParaRPr lang="es-MX" sz="1400" kern="1200" dirty="0"/>
        </a:p>
      </dsp:txBody>
      <dsp:txXfrm>
        <a:off x="3832079" y="2461940"/>
        <a:ext cx="3178422" cy="585238"/>
      </dsp:txXfrm>
    </dsp:sp>
    <dsp:sp modelId="{D54D5DA3-8B6D-4B85-95C6-2C72C10F1FCD}">
      <dsp:nvSpPr>
        <dsp:cNvPr id="0" name=""/>
        <dsp:cNvSpPr/>
      </dsp:nvSpPr>
      <dsp:spPr>
        <a:xfrm>
          <a:off x="7181384" y="722300"/>
          <a:ext cx="3417658" cy="402077"/>
        </a:xfrm>
        <a:prstGeom prst="rect">
          <a:avLst/>
        </a:prstGeom>
        <a:solidFill>
          <a:schemeClr val="accent2">
            <a:hueOff val="-14962877"/>
            <a:satOff val="-29301"/>
            <a:lumOff val="19606"/>
            <a:alphaOff val="0"/>
          </a:schemeClr>
        </a:solidFill>
        <a:ln w="12700" cap="flat" cmpd="sng" algn="ctr">
          <a:solidFill>
            <a:schemeClr val="accent2">
              <a:hueOff val="-14962877"/>
              <a:satOff val="-29301"/>
              <a:lumOff val="196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FB66CD-3455-4EDA-A08F-E5927C5C8158}">
      <dsp:nvSpPr>
        <dsp:cNvPr id="0" name=""/>
        <dsp:cNvSpPr/>
      </dsp:nvSpPr>
      <dsp:spPr>
        <a:xfrm>
          <a:off x="7181384" y="873304"/>
          <a:ext cx="251073" cy="2510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962877"/>
              <a:satOff val="-29301"/>
              <a:lumOff val="196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CEE22-659B-4711-A8DF-B598EE2C5FB7}">
      <dsp:nvSpPr>
        <dsp:cNvPr id="0" name=""/>
        <dsp:cNvSpPr/>
      </dsp:nvSpPr>
      <dsp:spPr>
        <a:xfrm>
          <a:off x="7181384" y="0"/>
          <a:ext cx="3417658" cy="72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Ingeniería en Informática</a:t>
          </a:r>
        </a:p>
      </dsp:txBody>
      <dsp:txXfrm>
        <a:off x="7181384" y="0"/>
        <a:ext cx="3417658" cy="722300"/>
      </dsp:txXfrm>
    </dsp:sp>
    <dsp:sp modelId="{09A8BCE2-9DD4-4DAD-96E4-CC1FCFE77C0F}">
      <dsp:nvSpPr>
        <dsp:cNvPr id="0" name=""/>
        <dsp:cNvSpPr/>
      </dsp:nvSpPr>
      <dsp:spPr>
        <a:xfrm>
          <a:off x="7181384" y="1458549"/>
          <a:ext cx="251067" cy="2510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222158"/>
              <a:satOff val="-21976"/>
              <a:lumOff val="1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0D351-A3FA-41DF-9CCA-F8B95DE5407B}">
      <dsp:nvSpPr>
        <dsp:cNvPr id="0" name=""/>
        <dsp:cNvSpPr/>
      </dsp:nvSpPr>
      <dsp:spPr>
        <a:xfrm>
          <a:off x="7420621" y="1291463"/>
          <a:ext cx="3178422" cy="58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Temas en electrónica.</a:t>
          </a:r>
        </a:p>
      </dsp:txBody>
      <dsp:txXfrm>
        <a:off x="7420621" y="1291463"/>
        <a:ext cx="3178422" cy="585238"/>
      </dsp:txXfrm>
    </dsp:sp>
    <dsp:sp modelId="{1A0E45A8-DB7C-411B-81FD-3D3DF9F6DAEA}">
      <dsp:nvSpPr>
        <dsp:cNvPr id="0" name=""/>
        <dsp:cNvSpPr/>
      </dsp:nvSpPr>
      <dsp:spPr>
        <a:xfrm>
          <a:off x="7181384" y="2043787"/>
          <a:ext cx="251067" cy="2510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3092517"/>
              <a:satOff val="-25638"/>
              <a:lumOff val="17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E7EC0-ECC0-4A0A-A554-B18053EAF2C7}">
      <dsp:nvSpPr>
        <dsp:cNvPr id="0" name=""/>
        <dsp:cNvSpPr/>
      </dsp:nvSpPr>
      <dsp:spPr>
        <a:xfrm>
          <a:off x="7420621" y="1876702"/>
          <a:ext cx="3178422" cy="58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Programación de alto nivel.</a:t>
          </a:r>
        </a:p>
      </dsp:txBody>
      <dsp:txXfrm>
        <a:off x="7420621" y="1876702"/>
        <a:ext cx="3178422" cy="585238"/>
      </dsp:txXfrm>
    </dsp:sp>
    <dsp:sp modelId="{A06FD3C6-3A6D-4B23-81DF-C50A5FC60D2F}">
      <dsp:nvSpPr>
        <dsp:cNvPr id="0" name=""/>
        <dsp:cNvSpPr/>
      </dsp:nvSpPr>
      <dsp:spPr>
        <a:xfrm>
          <a:off x="7181384" y="2629026"/>
          <a:ext cx="251067" cy="2510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962877"/>
              <a:satOff val="-29301"/>
              <a:lumOff val="196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6C9C8-E2E1-4E07-9501-58E881A14C30}">
      <dsp:nvSpPr>
        <dsp:cNvPr id="0" name=""/>
        <dsp:cNvSpPr/>
      </dsp:nvSpPr>
      <dsp:spPr>
        <a:xfrm>
          <a:off x="7420621" y="2461940"/>
          <a:ext cx="3178422" cy="58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Arquitectura de una red.</a:t>
          </a:r>
        </a:p>
      </dsp:txBody>
      <dsp:txXfrm>
        <a:off x="7420621" y="2461940"/>
        <a:ext cx="3178422" cy="585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6D571C-0F37-4D89-BD6D-C66E268328C2}" type="datetime1">
              <a:rPr lang="es-ES" smtClean="0"/>
              <a:t>19/10/2020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7B0917-6D49-4525-A5F0-095AC65124A3}" type="datetime1">
              <a:rPr lang="es-ES" noProof="0" smtClean="0"/>
              <a:t>19/10/2020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4765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Los programadores tienen que encontrar soluciones creativas o de lo contrario no pueden crear o solucionar los problemas.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96496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pesar</a:t>
            </a:r>
            <a:r>
              <a:rPr lang="en-US" dirty="0"/>
              <a:t> de la </a:t>
            </a:r>
            <a:r>
              <a:rPr lang="en-US" dirty="0" err="1"/>
              <a:t>situación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el </a:t>
            </a:r>
            <a:r>
              <a:rPr lang="en-US" dirty="0" err="1"/>
              <a:t>país</a:t>
            </a:r>
            <a:r>
              <a:rPr lang="en-US" dirty="0"/>
              <a:t> </a:t>
            </a:r>
            <a:r>
              <a:rPr lang="en-US" dirty="0" err="1"/>
              <a:t>atravieza</a:t>
            </a:r>
            <a:r>
              <a:rPr lang="en-US" dirty="0"/>
              <a:t> </a:t>
            </a:r>
            <a:r>
              <a:rPr lang="en-US" dirty="0" err="1"/>
              <a:t>actualmente</a:t>
            </a:r>
            <a:r>
              <a:rPr lang="en-US" dirty="0"/>
              <a:t>, a </a:t>
            </a:r>
            <a:r>
              <a:rPr lang="en-US" dirty="0" err="1"/>
              <a:t>muchos</a:t>
            </a:r>
            <a:r>
              <a:rPr lang="en-US" dirty="0"/>
              <a:t> no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quita</a:t>
            </a:r>
            <a:r>
              <a:rPr lang="en-US" dirty="0"/>
              <a:t> el </a:t>
            </a:r>
            <a:r>
              <a:rPr lang="en-US" dirty="0" err="1"/>
              <a:t>deseo</a:t>
            </a:r>
            <a:r>
              <a:rPr lang="en-US" dirty="0"/>
              <a:t> de </a:t>
            </a:r>
            <a:r>
              <a:rPr lang="en-US" dirty="0" err="1"/>
              <a:t>superación</a:t>
            </a:r>
            <a:r>
              <a:rPr lang="en-US" dirty="0"/>
              <a:t> personal y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ganas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salir</a:t>
            </a:r>
            <a:r>
              <a:rPr lang="en-US" dirty="0"/>
              <a:t> </a:t>
            </a:r>
            <a:r>
              <a:rPr lang="en-US" dirty="0" err="1"/>
              <a:t>adelante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31507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>
                <a:effectLst/>
              </a:rPr>
              <a:t>Esta</a:t>
            </a:r>
            <a:r>
              <a:rPr lang="es-419" sz="1200" dirty="0">
                <a:effectLst/>
              </a:rPr>
              <a:t> carrera es muy interesante y significativa</a:t>
            </a:r>
            <a:r>
              <a:rPr lang="es-MX" sz="1200" dirty="0">
                <a:effectLst/>
              </a:rPr>
              <a:t>, estas en constante aprendizaje y desarrollo por lo mismo que la tecnología se va actualizando. Te exige a dar lo mejor de ti, por el tipo de contenido de información que puede estar incluida en el desarrollo de las habilidades/ aptitudes del ingeniero en sistemas. Por lo tanto, es interesante y divertida por el uso de herramientas tecnológicas para el desarrollo del buen sistema computacional. 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270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00" dirty="0"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Desgraciadamente la gente tiene el concepto de que la ingeniería en sistemas es fácil y ende por ello mucha gente cursa la carrera y el resultado es que generan una sobre oferta, eso quiere decir hay mucha competencia en el mercado</a:t>
            </a:r>
            <a:endParaRPr lang="es-ES" sz="1100" dirty="0">
              <a:latin typeface="Century Gothic" panose="020B05020202020202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38112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>
                <a:latin typeface="Century Gothic" panose="020B0502020202020204" pitchFamily="34" charset="0"/>
                <a:ea typeface="Arial" panose="020B0604020202020204" pitchFamily="34" charset="0"/>
              </a:rPr>
              <a:t>Para introducir a este trabajo hablaremos sobre el problema a tratar la competencia del mercado para la carrera de Ingeniero Administrador de Sistemas (IAS)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>
                <a:latin typeface="Century Gothic" panose="020B0502020202020204" pitchFamily="34" charset="0"/>
                <a:ea typeface="Arial" panose="020B0604020202020204" pitchFamily="34" charset="0"/>
              </a:rPr>
              <a:t>Dado</a:t>
            </a:r>
            <a:r>
              <a:rPr lang="es-MX" sz="1200" baseline="0" dirty="0">
                <a:latin typeface="Century Gothic" panose="020B0502020202020204" pitchFamily="34" charset="0"/>
                <a:ea typeface="Arial" panose="020B0604020202020204" pitchFamily="34" charset="0"/>
              </a:rPr>
              <a:t> a que</a:t>
            </a:r>
            <a:r>
              <a:rPr lang="es-MX" sz="1200" dirty="0">
                <a:latin typeface="Century Gothic" panose="020B0502020202020204" pitchFamily="34" charset="0"/>
                <a:ea typeface="Arial" panose="020B0604020202020204" pitchFamily="34" charset="0"/>
              </a:rPr>
              <a:t> no hay suficientes puestos de trabajo para la carrera que solicita el puesto</a:t>
            </a:r>
            <a:r>
              <a:rPr lang="es-MX" sz="1200" baseline="0" dirty="0">
                <a:latin typeface="Century Gothic" panose="020B0502020202020204" pitchFamily="34" charset="0"/>
                <a:ea typeface="Arial" panose="020B0604020202020204" pitchFamily="34" charset="0"/>
              </a:rPr>
              <a:t> es de </a:t>
            </a:r>
            <a:r>
              <a:rPr lang="es-MX" sz="1200" dirty="0">
                <a:latin typeface="Century Gothic" panose="020B0502020202020204" pitchFamily="34" charset="0"/>
                <a:ea typeface="Arial" panose="020B0604020202020204" pitchFamily="34" charset="0"/>
              </a:rPr>
              <a:t>inferir que debe a la demanda de éste ya que algunas carreras son mas o menos solicitadas que otras.</a:t>
            </a:r>
            <a:endParaRPr lang="es-ES" sz="1200" dirty="0">
              <a:latin typeface="Century Gothic" panose="020B05020202020202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311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>
                <a:latin typeface="Century Gothic" panose="020B0502020202020204" pitchFamily="34" charset="0"/>
              </a:rPr>
              <a:t>El desarrollo de software es una de las actividades más creativas de los ingenieros en sistemas computacionales, pues tienen que, en muchas ocasiones</a:t>
            </a:r>
            <a:r>
              <a:rPr lang="es-MX" baseline="0" dirty="0">
                <a:latin typeface="Century Gothic" panose="020B0502020202020204" pitchFamily="34" charset="0"/>
              </a:rPr>
              <a:t> </a:t>
            </a:r>
            <a:r>
              <a:rPr lang="es-MX" dirty="0">
                <a:latin typeface="Century Gothic" panose="020B0502020202020204" pitchFamily="34" charset="0"/>
              </a:rPr>
              <a:t>crear cosas funcionales casi de la nada;</a:t>
            </a:r>
            <a:r>
              <a:rPr lang="es-MX" baseline="0" dirty="0">
                <a:latin typeface="Century Gothic" panose="020B0502020202020204" pitchFamily="34" charset="0"/>
              </a:rPr>
              <a:t> a</a:t>
            </a:r>
            <a:r>
              <a:rPr lang="es-MX" dirty="0">
                <a:latin typeface="Century Gothic" panose="020B0502020202020204" pitchFamily="34" charset="0"/>
              </a:rPr>
              <a:t>plicaciones para celular,  el Internet de las cosas, todo lo que pueda llegar a necesitar una empresa para llevar a cabo sus operaciones, entre otros.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>
              <a:latin typeface="Century Gothic" panose="020B05020202020202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74679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Una de las competencias que se viven diariamente es que hay muchos ingenieros en el mercado buscando empleo. 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138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5831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s-MX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muestran lo complicado que puede resultar para un egresado universitario encontrar empleo,</a:t>
            </a:r>
            <a:r>
              <a:rPr lang="es-MX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realidad a la</a:t>
            </a:r>
            <a:r>
              <a:rPr lang="es-MX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nos enfrentamos cuando “carecemos” de experiencia laboral.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Según la Asociación Nacional de Universidades de Educación Superior (ANUIES), afirma que en México existe una falta de empleo para los egresados de más de 41 licenciaturas debido a que una de cada 3 carreras registra una saturación.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74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</a:t>
            </a:r>
            <a:r>
              <a:rPr lang="es-MX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igual manera se debe 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en cuenta que para</a:t>
            </a:r>
            <a:r>
              <a:rPr lang="es-MX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conseguir una oportunidad en México se tiene que ser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cada vez más competitivo y cerrado, por lo que resulta muy importante el analizar la toma</a:t>
            </a:r>
            <a:r>
              <a:rPr lang="es-MX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decisiones sobre el futuro universitario, valorar las mejores opciones posibles sobre las carreras a estudiar.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40640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MX" sz="1200" dirty="0">
                <a:solidFill>
                  <a:schemeClr val="bg1"/>
                </a:solidFill>
              </a:rPr>
              <a:t>Ser ingeniero en administración de sistemas no es algo sencillo, no es armar una computadora o quitar un virus, es algo mas complejo que eso.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2103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" dirty="0"/>
              <a:t>Inserte o arrastre y coloque una foto</a:t>
            </a:r>
            <a:endParaRPr lang="en-ZA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3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" dirty="0"/>
              <a:t>Haga clic para editar el título de la presentación</a:t>
            </a:r>
            <a:endParaRPr lang="en-ZA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Haz clic para editar el 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Haz clic para editar el 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1" name="Forma libre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3" name="Forma libre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4" name="Forma libre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5" name="Forma libre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Escriba la leyenda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undoejecutivo.com.mx/capital-humano/2020/08/31/los-7-trabajos-con-mas-demanda-en-mexico-segun-linkedin/" TargetMode="External"/><Relationship Id="rId2" Type="http://schemas.openxmlformats.org/officeDocument/2006/relationships/hyperlink" Target="https://www.inegi.org.mx/temas/empleo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928255"/>
            <a:ext cx="8687356" cy="5929745"/>
          </a:xfrm>
        </p:spPr>
      </p:pic>
      <p:sp>
        <p:nvSpPr>
          <p:cNvPr id="24" name="Cuadro de texto 23" descr="Elemento de énfasis en el cuadro del títul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es-ES"/>
          </a:p>
        </p:txBody>
      </p:sp>
      <p:sp>
        <p:nvSpPr>
          <p:cNvPr id="18" name="Triángulo isósceles 17" descr="Sombra en el cuadro del títu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>
              <a:lnSpc>
                <a:spcPts val="4400"/>
              </a:lnSpc>
            </a:pPr>
            <a:r>
              <a:rPr lang="es-ES" b="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Competencia del mercado 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6410" y="3981576"/>
            <a:ext cx="4000500" cy="997905"/>
          </a:xfrm>
        </p:spPr>
        <p:txBody>
          <a:bodyPr rtlCol="0"/>
          <a:lstStyle/>
          <a:p>
            <a:pPr rtl="0"/>
            <a:r>
              <a:rPr lang="es-ES" sz="2400" dirty="0">
                <a:solidFill>
                  <a:schemeClr val="accent2"/>
                </a:solidFill>
                <a:latin typeface="Century Gothic" panose="020B0502020202020204" pitchFamily="34" charset="0"/>
              </a:rPr>
              <a:t>Ingeniero Administrador de Sistemas</a:t>
            </a:r>
          </a:p>
        </p:txBody>
      </p:sp>
      <p:sp>
        <p:nvSpPr>
          <p:cNvPr id="15" name="Forma libre 5" descr="Bloque de énfasis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16" name="Forma libre 5" descr="Bloque de énfasis sin rellen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</a:t>
            </a:fld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FAF4A8-D96E-4BC3-BEBB-C01F1EEF3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4982" y="0"/>
            <a:ext cx="1427018" cy="7155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9B56AE-6660-48EA-809C-3E7595CFB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82250"/>
            <a:ext cx="1579418" cy="7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1DF9-96FC-4BCD-84FC-7423ACA5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Los 7 trabajos con más demanda en México, según LinkedIn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2E7EA6-63B7-46A8-9F24-0BADD4E8C7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MX" i="1" dirty="0">
                <a:solidFill>
                  <a:schemeClr val="accent2"/>
                </a:solidFill>
              </a:rPr>
              <a:t>La gran mayoría de los trabajos con más demanda en México son parte del sector de tecnología</a:t>
            </a:r>
          </a:p>
          <a:p>
            <a:endParaRPr lang="es-MX" i="1" dirty="0">
              <a:solidFill>
                <a:schemeClr val="accent2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CFE00D-CE0F-4D4D-8C37-D0E8B8F7779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10</a:t>
            </a:fld>
            <a:endParaRPr lang="es-ES" noProof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DD28B83-63B3-43D0-9221-D94C79993245}"/>
              </a:ext>
            </a:extLst>
          </p:cNvPr>
          <p:cNvSpPr/>
          <p:nvPr/>
        </p:nvSpPr>
        <p:spPr>
          <a:xfrm>
            <a:off x="232757" y="1828647"/>
            <a:ext cx="6467301" cy="3987949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2000" b="0" i="0" dirty="0">
                <a:solidFill>
                  <a:schemeClr val="bg1"/>
                </a:solidFill>
                <a:effectLst/>
                <a:latin typeface="+mj-lt"/>
              </a:rPr>
              <a:t>Ingeniero en software, especialista en software y arquitecto son los </a:t>
            </a:r>
            <a:r>
              <a:rPr lang="es-MX" sz="2000" b="1" i="0" dirty="0">
                <a:solidFill>
                  <a:schemeClr val="bg1"/>
                </a:solidFill>
                <a:effectLst/>
                <a:latin typeface="+mj-lt"/>
              </a:rPr>
              <a:t>tres trabajos con más demanda</a:t>
            </a:r>
            <a:r>
              <a:rPr lang="es-MX" sz="2000" b="0" i="0" dirty="0">
                <a:solidFill>
                  <a:schemeClr val="bg1"/>
                </a:solidFill>
                <a:effectLst/>
                <a:latin typeface="+mj-lt"/>
              </a:rPr>
              <a:t> en México, de acuerdo con un estudio realizado entre julio y julio por LinkedIn.</a:t>
            </a:r>
          </a:p>
          <a:p>
            <a:pPr algn="just"/>
            <a:r>
              <a:rPr lang="es-MX" sz="2000" b="0" i="0" dirty="0">
                <a:solidFill>
                  <a:schemeClr val="bg1"/>
                </a:solidFill>
                <a:effectLst/>
                <a:latin typeface="+mj-lt"/>
              </a:rPr>
              <a:t>Asimismo, la plataforma identificó las vacantes que las empresas necesitan cubrir de manera inmediata y que registraron el </a:t>
            </a:r>
            <a:r>
              <a:rPr lang="es-MX" sz="2000" b="1" i="0" dirty="0">
                <a:solidFill>
                  <a:schemeClr val="bg1"/>
                </a:solidFill>
                <a:effectLst/>
                <a:latin typeface="+mj-lt"/>
              </a:rPr>
              <a:t>mayor porcentaje de crecimiento</a:t>
            </a:r>
            <a:r>
              <a:rPr lang="es-MX" sz="2000" b="0" i="0" dirty="0">
                <a:solidFill>
                  <a:schemeClr val="bg1"/>
                </a:solidFill>
                <a:effectLst/>
                <a:latin typeface="+mj-lt"/>
              </a:rPr>
              <a:t>. 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877CD429-8A99-4CC0-A966-72608F1169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219087"/>
              </p:ext>
            </p:extLst>
          </p:nvPr>
        </p:nvGraphicFramePr>
        <p:xfrm>
          <a:off x="6700058" y="1688636"/>
          <a:ext cx="4838007" cy="4588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8868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69F11-C534-4920-9D03-359BF0CC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SOMBREO AZUL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99E7A2-8AD8-491C-A35E-A33D1CC96A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FACILITADOR</a:t>
            </a:r>
          </a:p>
        </p:txBody>
      </p:sp>
      <p:pic>
        <p:nvPicPr>
          <p:cNvPr id="2050" name="Picture 2" descr="Técnica de los 6 sombreros | Potencia tu creatividad para tomar decisiones">
            <a:extLst>
              <a:ext uri="{FF2B5EF4-FFF2-40B4-BE49-F238E27FC236}">
                <a16:creationId xmlns:a16="http://schemas.microsoft.com/office/drawing/2014/main" id="{D9BA2C1D-FEDF-43F3-ABDE-D95AAE07E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54" b="50000"/>
          <a:stretch/>
        </p:blipFill>
        <p:spPr bwMode="auto">
          <a:xfrm>
            <a:off x="431800" y="1695746"/>
            <a:ext cx="5472000" cy="3972100"/>
          </a:xfrm>
          <a:prstGeom prst="rect">
            <a:avLst/>
          </a:prstGeom>
          <a:solidFill>
            <a:srgbClr val="FFFFFF"/>
          </a:solidFill>
          <a:effectLst>
            <a:glow rad="140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37AD43-56CE-4E7C-ADE8-49A153F1D9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679109"/>
            <a:ext cx="5472113" cy="41708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sz="2400" dirty="0"/>
              <a:t>Facilitan el manejo de diseñado, desarrollo, implementando y optimizando los sistemas de información para el control y la toma de decisiones, bajo diferentes plataformas operativas. </a:t>
            </a:r>
          </a:p>
          <a:p>
            <a:pPr marL="0" indent="0">
              <a:buNone/>
            </a:pPr>
            <a:r>
              <a:rPr lang="es-MX" sz="2400" dirty="0"/>
              <a:t>Ejemplos: </a:t>
            </a:r>
          </a:p>
          <a:p>
            <a:r>
              <a:rPr lang="es-MX" sz="2400" b="1" dirty="0"/>
              <a:t>Desarrollador de software</a:t>
            </a:r>
          </a:p>
          <a:p>
            <a:r>
              <a:rPr lang="es-MX" sz="2400" b="1" dirty="0"/>
              <a:t>Soporte técnico</a:t>
            </a:r>
          </a:p>
          <a:p>
            <a:r>
              <a:rPr lang="es-MX" sz="2400" b="1" dirty="0"/>
              <a:t>Programador web</a:t>
            </a:r>
          </a:p>
          <a:p>
            <a:r>
              <a:rPr lang="es-MX" sz="2400" b="1" dirty="0"/>
              <a:t>Administrador de sistemas y redes</a:t>
            </a:r>
          </a:p>
          <a:p>
            <a:r>
              <a:rPr lang="es-MX" sz="2400" b="1" dirty="0"/>
              <a:t>Analista de sistemas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5C78A9-218A-4EA5-A640-C1418363311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64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48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ED0FC79-ABCF-414E-B6F2-26384014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SOMBRERO BLANCO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544C440-C2AD-495D-B19F-0A3FD33032D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991375"/>
            <a:ext cx="11339513" cy="360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HECHOS Y DATOS</a:t>
            </a:r>
          </a:p>
        </p:txBody>
      </p:sp>
      <p:pic>
        <p:nvPicPr>
          <p:cNvPr id="7" name="Picture 2" descr="Técnica de los 6 sombreros | Potencia tu creatividad para tomar decisiones">
            <a:extLst>
              <a:ext uri="{FF2B5EF4-FFF2-40B4-BE49-F238E27FC236}">
                <a16:creationId xmlns:a16="http://schemas.microsoft.com/office/drawing/2014/main" id="{263CC041-91FF-4C55-B66D-8BE93C8C4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6" t="-468" r="33586" b="50000"/>
          <a:stretch/>
        </p:blipFill>
        <p:spPr bwMode="auto">
          <a:xfrm>
            <a:off x="6079784" y="1847836"/>
            <a:ext cx="5472000" cy="3949570"/>
          </a:xfrm>
          <a:prstGeom prst="rect">
            <a:avLst/>
          </a:prstGeom>
          <a:solidFill>
            <a:srgbClr val="FFFFFF"/>
          </a:solidFill>
          <a:effectLst>
            <a:glow rad="1409700">
              <a:schemeClr val="bg1">
                <a:lumMod val="75000"/>
                <a:alpha val="40000"/>
              </a:schemeClr>
            </a:glow>
          </a:effectLst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6C3C975-1238-49B0-A89D-2C089AF54E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2061665"/>
            <a:ext cx="5472113" cy="3949570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chemeClr val="tx1"/>
                </a:solidFill>
              </a:rPr>
              <a:t>Para el 2012 sólo 40 de 100 profesionistas en México consiguieron un empleo relacionado con su formación universitaria </a:t>
            </a:r>
          </a:p>
          <a:p>
            <a:pPr marL="0" indent="0" algn="just">
              <a:buNone/>
            </a:pPr>
            <a:endParaRPr lang="es-MX" sz="2400" dirty="0">
              <a:solidFill>
                <a:schemeClr val="tx1"/>
              </a:solidFill>
            </a:endParaRPr>
          </a:p>
          <a:p>
            <a:pPr algn="just"/>
            <a:r>
              <a:rPr lang="es-MX" sz="2400" dirty="0">
                <a:solidFill>
                  <a:schemeClr val="tx1"/>
                </a:solidFill>
              </a:rPr>
              <a:t>En el primer mes del año, la tasa de desempleo en el país se ubicó en 5.05 %, cifra inferior a la registrada en igual periodo del 2013, informo el Instituto Nacional de y Estadística Geografía (INEGI).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658EDC-EEBF-4AFF-85AF-7CACF37C78F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235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C45DD359-DCD3-45B3-AE61-520B7665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SOMBRERO ROJO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611F7F2C-197E-48AA-8E69-D53B0EF0E8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SENTIMIENTOS E INTUICIÓN</a:t>
            </a:r>
          </a:p>
        </p:txBody>
      </p:sp>
      <p:pic>
        <p:nvPicPr>
          <p:cNvPr id="5122" name="Picture 2" descr="Técnica de los 6 sombreros | Potencia tu creatividad para tomar decisiones">
            <a:extLst>
              <a:ext uri="{FF2B5EF4-FFF2-40B4-BE49-F238E27FC236}">
                <a16:creationId xmlns:a16="http://schemas.microsoft.com/office/drawing/2014/main" id="{B71E9048-E3AE-4E2B-9D32-62258EC81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3" b="50000"/>
          <a:stretch/>
        </p:blipFill>
        <p:spPr bwMode="auto">
          <a:xfrm>
            <a:off x="431800" y="1915500"/>
            <a:ext cx="5472000" cy="3934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tx2">
                  <a:lumMod val="50000"/>
                </a:schemeClr>
              </a:gs>
              <a:gs pos="8300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effectLst>
            <a:glow rad="1409700">
              <a:schemeClr val="accent6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42EC2606-121A-474F-A838-C850DD65E0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827935"/>
            <a:ext cx="5472113" cy="3485372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chemeClr val="tx1"/>
                </a:solidFill>
              </a:rPr>
              <a:t> Escoger la carrera correcta para estudiar es punto clave, es importante ya que nuestro país el 37% de los profesionistas se dedican a trabajos sin relación con lo que estudiaron</a:t>
            </a:r>
          </a:p>
          <a:p>
            <a:pPr algn="just"/>
            <a:endParaRPr lang="es-MX" sz="2400" dirty="0">
              <a:solidFill>
                <a:schemeClr val="tx1"/>
              </a:solidFill>
            </a:endParaRPr>
          </a:p>
          <a:p>
            <a:pPr algn="just"/>
            <a:r>
              <a:rPr lang="es-MX" sz="2400" dirty="0">
                <a:solidFill>
                  <a:schemeClr val="tx1"/>
                </a:solidFill>
              </a:rPr>
              <a:t>Al estudiar la carrera de administrador de sistemas tenemos que renovar nuestro conocimiento de manera constante.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32B3E0-DE8A-4D37-B7E6-BF8DF522D11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426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74000">
              <a:schemeClr val="tx2">
                <a:lumMod val="50000"/>
              </a:schemeClr>
            </a:gs>
            <a:gs pos="83000">
              <a:schemeClr val="tx2">
                <a:lumMod val="7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D501A-3F1E-4E8F-90FC-2CAB5625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SOMBRERO NEGRO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B3F82D-56B9-4E66-A07B-F898FE955AA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DIFICULTADES, PELIGROS Y RIESGOS</a:t>
            </a:r>
          </a:p>
        </p:txBody>
      </p:sp>
      <p:pic>
        <p:nvPicPr>
          <p:cNvPr id="8" name="Picture 2" descr="Técnica de los 6 sombreros | Potencia tu creatividad para tomar decisiones">
            <a:extLst>
              <a:ext uri="{FF2B5EF4-FFF2-40B4-BE49-F238E27FC236}">
                <a16:creationId xmlns:a16="http://schemas.microsoft.com/office/drawing/2014/main" id="{A2AC99F5-383E-4E3C-8AE9-27DF31CAF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56" r="67093"/>
          <a:stretch/>
        </p:blipFill>
        <p:spPr bwMode="auto">
          <a:xfrm>
            <a:off x="6096000" y="1726412"/>
            <a:ext cx="5472000" cy="3688418"/>
          </a:xfrm>
          <a:prstGeom prst="rect">
            <a:avLst/>
          </a:prstGeom>
          <a:solidFill>
            <a:srgbClr val="FFFFFF"/>
          </a:solidFill>
          <a:effectLst>
            <a:glow rad="1409700">
              <a:schemeClr val="bg2">
                <a:lumMod val="50000"/>
              </a:schemeClr>
            </a:glow>
          </a:effec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C459C5-7445-405A-9359-D709A5FDD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45" y="2441743"/>
            <a:ext cx="5472113" cy="317230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MX" sz="2400" dirty="0">
                <a:solidFill>
                  <a:schemeClr val="bg1"/>
                </a:solidFill>
              </a:rPr>
              <a:t>Si nos equivocamos, podemos causar daños irreparables al programa o al código que estemos desarrollando.</a:t>
            </a:r>
          </a:p>
          <a:p>
            <a:pPr marL="0" indent="0" algn="just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s-MX" sz="2400" dirty="0">
                <a:solidFill>
                  <a:schemeClr val="bg1"/>
                </a:solidFill>
              </a:rPr>
              <a:t>Si no podemos solucionar un problema se nos tilda de incompetentes y necesitan ver a alguien mejor que nosotros.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4B8CAB-87AF-4B2A-AB2E-A8D23F2A55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3388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C43BD-9CBD-435E-9388-4809882C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671935"/>
            <a:ext cx="11340000" cy="432000"/>
          </a:xfrm>
        </p:spPr>
        <p:txBody>
          <a:bodyPr anchor="ctr">
            <a:noAutofit/>
          </a:bodyPr>
          <a:lstStyle/>
          <a:p>
            <a:r>
              <a:rPr lang="es-MX" dirty="0"/>
              <a:t>SOMBRERO VERDE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5AC9A3-9BF9-4652-9A93-BFAC39F89A0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es-MX" dirty="0"/>
              <a:t>CREATIVIDAD, IMAGINACION</a:t>
            </a:r>
          </a:p>
        </p:txBody>
      </p:sp>
      <p:pic>
        <p:nvPicPr>
          <p:cNvPr id="3074" name="Picture 2" descr="Técnica de los 6 sombreros | Potencia tu creatividad para tomar decisiones">
            <a:extLst>
              <a:ext uri="{FF2B5EF4-FFF2-40B4-BE49-F238E27FC236}">
                <a16:creationId xmlns:a16="http://schemas.microsoft.com/office/drawing/2014/main" id="{AE9AC612-2D0E-4B27-B05B-65B9A972D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5" t="53306" r="34000"/>
          <a:stretch/>
        </p:blipFill>
        <p:spPr bwMode="auto">
          <a:xfrm>
            <a:off x="431800" y="1704065"/>
            <a:ext cx="5472000" cy="3862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 rad="140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5E6E1F-9E76-4DEF-951A-F3C993155E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01556" y="2687109"/>
            <a:ext cx="5472113" cy="41708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dirty="0">
                <a:solidFill>
                  <a:schemeClr val="tx1"/>
                </a:solidFill>
              </a:rPr>
              <a:t>Nunca dejes de probar ideas, para que el código sea lo mas eficiente posible.</a:t>
            </a:r>
          </a:p>
          <a:p>
            <a:pPr marL="0" indent="0" algn="just">
              <a:buNone/>
            </a:pPr>
            <a:r>
              <a:rPr lang="es-MX" sz="2400" dirty="0">
                <a:solidFill>
                  <a:schemeClr val="tx1"/>
                </a:solidFill>
              </a:rPr>
              <a:t>Crear un programa de la nada es posiblemente el mejor ejemplo de creatividad.</a:t>
            </a:r>
          </a:p>
          <a:p>
            <a:pPr marL="0" indent="0">
              <a:buNone/>
            </a:pPr>
            <a:endParaRPr lang="es-MX" sz="2400" dirty="0">
              <a:solidFill>
                <a:schemeClr val="tx1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903E2-F451-451A-8C13-46F9EB15BB6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2174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>
            <a:extLst>
              <a:ext uri="{FF2B5EF4-FFF2-40B4-BE49-F238E27FC236}">
                <a16:creationId xmlns:a16="http://schemas.microsoft.com/office/drawing/2014/main" id="{9D01085F-A360-44F9-AE69-DC7AD1B1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SOMBRERO AMARILLO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BC3F18A-2617-4392-BC91-C471893C761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OPTIVISMO Y POSITIVISMO </a:t>
            </a:r>
          </a:p>
        </p:txBody>
      </p:sp>
      <p:pic>
        <p:nvPicPr>
          <p:cNvPr id="6146" name="Picture 2" descr="Técnica de los 6 sombreros | Potencia tu creatividad para tomar decisiones">
            <a:extLst>
              <a:ext uri="{FF2B5EF4-FFF2-40B4-BE49-F238E27FC236}">
                <a16:creationId xmlns:a16="http://schemas.microsoft.com/office/drawing/2014/main" id="{B7ACCC81-40D0-4096-BA6F-58E5FC0F7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6" t="51341"/>
          <a:stretch/>
        </p:blipFill>
        <p:spPr bwMode="auto">
          <a:xfrm>
            <a:off x="6300000" y="1961940"/>
            <a:ext cx="5472000" cy="41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 Placeholder 6">
            <a:extLst>
              <a:ext uri="{FF2B5EF4-FFF2-40B4-BE49-F238E27FC236}">
                <a16:creationId xmlns:a16="http://schemas.microsoft.com/office/drawing/2014/main" id="{BEE9896E-2DBB-4547-8758-8677D65FAA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2103170"/>
            <a:ext cx="5472113" cy="417089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59EED1-9371-4141-A3AF-2D22D8339AE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16</a:t>
            </a:fld>
            <a:endParaRPr lang="es-ES" noProof="0"/>
          </a:p>
        </p:txBody>
      </p:sp>
      <p:sp>
        <p:nvSpPr>
          <p:cNvPr id="2" name="CuadroTexto 1"/>
          <p:cNvSpPr txBox="1"/>
          <p:nvPr/>
        </p:nvSpPr>
        <p:spPr>
          <a:xfrm>
            <a:off x="420000" y="2325601"/>
            <a:ext cx="54721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/>
              <a:t>Al final de cuentas, encontraremos trabajo, ya sea de lo que estudiamos o no, lo importante es no rendirse en el proceso, entre más herramientas como lo son los estudios y capacitaciones tengamos, más oportunidad hay de sobresalir entre los demás </a:t>
            </a:r>
          </a:p>
        </p:txBody>
      </p:sp>
    </p:spTree>
    <p:extLst>
      <p:ext uri="{BB962C8B-B14F-4D97-AF65-F5344CB8AC3E}">
        <p14:creationId xmlns:p14="http://schemas.microsoft.com/office/powerpoint/2010/main" val="7181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669C74-489E-4C94-ACC2-F223FCAF9C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17</a:t>
            </a:fld>
            <a:endParaRPr lang="es-ES" noProof="0"/>
          </a:p>
        </p:txBody>
      </p:sp>
      <p:pic>
        <p:nvPicPr>
          <p:cNvPr id="2050" name="Picture 2" descr="GIF - Mengxin Li Illustration">
            <a:extLst>
              <a:ext uri="{FF2B5EF4-FFF2-40B4-BE49-F238E27FC236}">
                <a16:creationId xmlns:a16="http://schemas.microsoft.com/office/drawing/2014/main" id="{C1A650BD-4C24-4DF5-84EE-EFB2EC9675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C7D583F-6141-47F8-A86E-80B585A44273}"/>
              </a:ext>
            </a:extLst>
          </p:cNvPr>
          <p:cNvSpPr/>
          <p:nvPr/>
        </p:nvSpPr>
        <p:spPr>
          <a:xfrm>
            <a:off x="2477193" y="1097280"/>
            <a:ext cx="7099069" cy="37573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</a:rPr>
              <a:t>SOLUCIÓN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Algo que podemos considerar para ser los mejores en nuestra área de trabajo es mantenerse en constante actualización en cuanto a la información para el manejo de herramientas de trabajo.|</a:t>
            </a:r>
          </a:p>
        </p:txBody>
      </p:sp>
    </p:spTree>
    <p:extLst>
      <p:ext uri="{BB962C8B-B14F-4D97-AF65-F5344CB8AC3E}">
        <p14:creationId xmlns:p14="http://schemas.microsoft.com/office/powerpoint/2010/main" val="232273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pecializaciones en ingeniería de sistemas: Todo lo que debes saber">
            <a:extLst>
              <a:ext uri="{FF2B5EF4-FFF2-40B4-BE49-F238E27FC236}">
                <a16:creationId xmlns:a16="http://schemas.microsoft.com/office/drawing/2014/main" id="{1A305ABF-F7B9-4C49-A0C2-95F1312FF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r="12837" b="2"/>
          <a:stretch/>
        </p:blipFill>
        <p:spPr bwMode="auto">
          <a:xfrm>
            <a:off x="124521" y="1754897"/>
            <a:ext cx="4901155" cy="4330557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rgbClr val="FFFFFF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E110AB-1857-43DC-9D88-2EF3AC937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9204" y="351552"/>
            <a:ext cx="5472000" cy="432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sz="3600" b="1" dirty="0">
                <a:solidFill>
                  <a:schemeClr val="accent2"/>
                </a:solidFill>
              </a:rPr>
              <a:t>Conclusión</a:t>
            </a:r>
            <a:endParaRPr lang="es-MX" b="1" dirty="0">
              <a:solidFill>
                <a:schemeClr val="accent2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370E7E-15BC-49C9-9360-D9D7C44CCC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656256" y="911171"/>
            <a:ext cx="5472000" cy="360000"/>
          </a:xfrm>
        </p:spPr>
        <p:txBody>
          <a:bodyPr>
            <a:normAutofit/>
          </a:bodyPr>
          <a:lstStyle/>
          <a:p>
            <a:pPr algn="ctr"/>
            <a:r>
              <a:rPr lang="es-MX" sz="2000" dirty="0"/>
              <a:t>Grupal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21ED10-1468-453E-8C02-70210D06C1F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18</a:t>
            </a:fld>
            <a:endParaRPr lang="es-ES" noProof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6E950F6-70FA-40A2-886A-8B356B38F159}"/>
              </a:ext>
            </a:extLst>
          </p:cNvPr>
          <p:cNvSpPr/>
          <p:nvPr/>
        </p:nvSpPr>
        <p:spPr>
          <a:xfrm>
            <a:off x="4560178" y="106064"/>
            <a:ext cx="7167478" cy="18844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lnSpc>
                <a:spcPct val="170000"/>
              </a:lnSpc>
              <a:buNone/>
            </a:pPr>
            <a:r>
              <a:rPr lang="es-MX" sz="1600" dirty="0">
                <a:solidFill>
                  <a:schemeClr val="tx1"/>
                </a:solidFill>
                <a:effectLst/>
              </a:rPr>
              <a:t>En esta presentación hablamos</a:t>
            </a:r>
            <a:r>
              <a:rPr lang="es-419" sz="1600" dirty="0">
                <a:solidFill>
                  <a:schemeClr val="tx1"/>
                </a:solidFill>
                <a:effectLst/>
              </a:rPr>
              <a:t> sobre cómo resolver la problemática al enfrentarse a la competencia del mercado, como vemos no es fácil la carrera de Ingeniería en sistemas como la mayoría de los jóvenes pensamos</a:t>
            </a:r>
            <a:r>
              <a:rPr lang="es-MX" sz="1600" dirty="0">
                <a:solidFill>
                  <a:schemeClr val="tx1"/>
                </a:solidFill>
                <a:effectLst/>
              </a:rPr>
              <a:t>s. 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F2E3CC3-80C5-46E6-909C-502E558A1BEF}"/>
              </a:ext>
            </a:extLst>
          </p:cNvPr>
          <p:cNvSpPr/>
          <p:nvPr/>
        </p:nvSpPr>
        <p:spPr>
          <a:xfrm>
            <a:off x="4560178" y="1990483"/>
            <a:ext cx="7167478" cy="31366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lnSpc>
                <a:spcPct val="170000"/>
              </a:lnSpc>
              <a:buNone/>
            </a:pPr>
            <a:r>
              <a:rPr lang="es-MX" sz="1600" dirty="0">
                <a:solidFill>
                  <a:schemeClr val="tx1"/>
                </a:solidFill>
                <a:effectLst/>
              </a:rPr>
              <a:t>Somos conscientes de las posibles dificultades al momento de la elección de dicha carrera, entendemos que no será fácil pero el contexto de la demanda es elevado, debido a que la tecnología se ha vuelto muy necesaria para los diferentes contextos laborales por el desarrollo e implementación de nuevas tecnologías. Es por eso la importancia del rol del ingeniero en sistemas para el presente y para el futuro. 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868657-CAE6-478F-AD4C-6AC63754BF5B}"/>
              </a:ext>
            </a:extLst>
          </p:cNvPr>
          <p:cNvSpPr/>
          <p:nvPr/>
        </p:nvSpPr>
        <p:spPr>
          <a:xfrm>
            <a:off x="4560178" y="5127109"/>
            <a:ext cx="7167478" cy="16248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lnSpc>
                <a:spcPct val="170000"/>
              </a:lnSpc>
              <a:buNone/>
            </a:pPr>
            <a:r>
              <a:rPr lang="es-MX" sz="1600" dirty="0">
                <a:solidFill>
                  <a:schemeClr val="tx1"/>
                </a:solidFill>
                <a:effectLst/>
              </a:rPr>
              <a:t>Es interesante y muy apropiado para nosotros los jóvenes adentrarnos en una carrera con alta demanda, ya que nos exigiría mayor esfuerzo para que el mercado se mantuviera o se elevara.</a:t>
            </a:r>
          </a:p>
        </p:txBody>
      </p:sp>
    </p:spTree>
    <p:extLst>
      <p:ext uri="{BB962C8B-B14F-4D97-AF65-F5344CB8AC3E}">
        <p14:creationId xmlns:p14="http://schemas.microsoft.com/office/powerpoint/2010/main" val="127179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89C1A-E747-487F-94DF-AD91DA17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Bibliografías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593256-1547-430D-8B99-ACEEB84A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000" dirty="0"/>
              <a:t>Montoya. Jaime , 2006, </a:t>
            </a:r>
            <a:r>
              <a:rPr lang="es-MX" sz="2000" b="1" i="1" dirty="0"/>
              <a:t>“Perfil del Estudiante de Ingeniería en Sistemas Informáticos de la Universidad Católica de Occidente (UNICO)”, </a:t>
            </a:r>
            <a:r>
              <a:rPr lang="es-MX" sz="2000" dirty="0"/>
              <a:t>URL[</a:t>
            </a:r>
            <a:r>
              <a:rPr lang="es-MX" sz="2000" dirty="0">
                <a:solidFill>
                  <a:srgbClr val="25C6E3"/>
                </a:solidFill>
              </a:rPr>
              <a:t>https://www.monografias.com/trabajos55/perfil-estudiante-informatica/perfil-estudiante-informatica2.shtml</a:t>
            </a:r>
            <a:r>
              <a:rPr lang="es-MX" sz="2000" dirty="0"/>
              <a:t>] 2020.</a:t>
            </a:r>
          </a:p>
          <a:p>
            <a:r>
              <a:rPr lang="es-MX" sz="2000" dirty="0"/>
              <a:t>INEGI, Marzo 2020, </a:t>
            </a:r>
            <a:r>
              <a:rPr lang="es-MX" sz="2000" b="1" i="1" dirty="0"/>
              <a:t>“Tasa de desocupación”, </a:t>
            </a:r>
            <a:r>
              <a:rPr lang="es-MX" sz="2000" dirty="0"/>
              <a:t>URL[</a:t>
            </a:r>
            <a:r>
              <a:rPr lang="es-MX" sz="2000" dirty="0">
                <a:hlinkClick r:id="rId2"/>
              </a:rPr>
              <a:t>https://www.inegi.org.mx/temas/empleo/</a:t>
            </a:r>
            <a:r>
              <a:rPr lang="es-MX" sz="2000" dirty="0"/>
              <a:t> ] 2020.</a:t>
            </a:r>
          </a:p>
          <a:p>
            <a:r>
              <a:rPr lang="es-MX" sz="2000" dirty="0"/>
              <a:t>Hernández, María Fernanda, Agosto 2020, </a:t>
            </a:r>
            <a:r>
              <a:rPr lang="es-MX" sz="2000" b="1" i="1" dirty="0"/>
              <a:t>“</a:t>
            </a:r>
            <a:r>
              <a:rPr lang="es-MX" sz="2000" b="1" i="1" dirty="0">
                <a:solidFill>
                  <a:srgbClr val="242526"/>
                </a:solidFill>
                <a:effectLst/>
                <a:latin typeface="Roboto"/>
              </a:rPr>
              <a:t>Los 7 trabajos con más demanda en México, según LinkedIn</a:t>
            </a:r>
            <a:r>
              <a:rPr lang="es-MX" sz="2000" dirty="0"/>
              <a:t>”, URL[</a:t>
            </a:r>
            <a:r>
              <a:rPr lang="es-MX" sz="2000" dirty="0">
                <a:hlinkClick r:id="rId3"/>
              </a:rPr>
              <a:t>https://mundoejecutivo.com.mx/capital-humano/2020/08/31/los-7-trabajos-con-mas-demanda-en-mexico-segun-linkedin/</a:t>
            </a:r>
            <a:r>
              <a:rPr lang="es-MX" sz="2000" dirty="0"/>
              <a:t>] 2020</a:t>
            </a:r>
            <a:endParaRPr lang="es-MX" sz="3200" dirty="0"/>
          </a:p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6C1BFD-CDED-4D6F-B38A-B5B1BB59835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392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AB8D9AF9-4F6F-4488-940C-63FA0A84A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09" r="1" b="15825"/>
          <a:stretch/>
        </p:blipFill>
        <p:spPr>
          <a:xfrm>
            <a:off x="1191988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</p:spPr>
      </p:pic>
      <p:sp>
        <p:nvSpPr>
          <p:cNvPr id="5" name="Marcador de número de diapositiva 4" hidden="1">
            <a:extLst>
              <a:ext uri="{FF2B5EF4-FFF2-40B4-BE49-F238E27FC236}">
                <a16:creationId xmlns:a16="http://schemas.microsoft.com/office/drawing/2014/main" id="{FF2B3085-D026-4122-ACA8-5548578575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2</a:t>
            </a:fld>
            <a:endParaRPr lang="es-ES" noProof="0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39CB543A-2D0E-4490-BC83-188AE449E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66897"/>
              </p:ext>
            </p:extLst>
          </p:nvPr>
        </p:nvGraphicFramePr>
        <p:xfrm>
          <a:off x="132256" y="1976413"/>
          <a:ext cx="6531178" cy="386508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621350">
                  <a:extLst>
                    <a:ext uri="{9D8B030D-6E8A-4147-A177-3AD203B41FA5}">
                      <a16:colId xmlns:a16="http://schemas.microsoft.com/office/drawing/2014/main" val="2464425919"/>
                    </a:ext>
                  </a:extLst>
                </a:gridCol>
                <a:gridCol w="1909828">
                  <a:extLst>
                    <a:ext uri="{9D8B030D-6E8A-4147-A177-3AD203B41FA5}">
                      <a16:colId xmlns:a16="http://schemas.microsoft.com/office/drawing/2014/main" val="2608430412"/>
                    </a:ext>
                  </a:extLst>
                </a:gridCol>
              </a:tblGrid>
              <a:tr h="60452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Integrantes del Equipo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0506880"/>
                  </a:ext>
                </a:extLst>
              </a:tr>
              <a:tr h="6045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 b="0" dirty="0">
                          <a:effectLst/>
                          <a:latin typeface="+mj-lt"/>
                        </a:rPr>
                        <a:t>Rodríguez Ramírez América </a:t>
                      </a: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 b="0" dirty="0">
                          <a:effectLst/>
                          <a:latin typeface="+mj-lt"/>
                        </a:rPr>
                        <a:t>1908754</a:t>
                      </a: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9787375"/>
                  </a:ext>
                </a:extLst>
              </a:tr>
              <a:tr h="6045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 b="0" dirty="0">
                          <a:effectLst/>
                          <a:latin typeface="+mj-lt"/>
                        </a:rPr>
                        <a:t> Rodríguez Ibarra </a:t>
                      </a:r>
                      <a:r>
                        <a:rPr lang="es-MX" sz="2000" b="0" dirty="0" err="1">
                          <a:effectLst/>
                          <a:latin typeface="+mj-lt"/>
                        </a:rPr>
                        <a:t>Iram</a:t>
                      </a: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 b="0" dirty="0">
                          <a:effectLst/>
                          <a:latin typeface="+mj-lt"/>
                        </a:rPr>
                        <a:t>1947389</a:t>
                      </a: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8977949"/>
                  </a:ext>
                </a:extLst>
              </a:tr>
              <a:tr h="6400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MX" sz="2000" b="0" dirty="0">
                          <a:effectLst/>
                          <a:latin typeface="+mj-lt"/>
                        </a:rPr>
                        <a:t> Rodríguez Valadez Iván Eduardo </a:t>
                      </a: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MX" sz="2000" b="0" dirty="0">
                          <a:effectLst/>
                          <a:latin typeface="+mj-lt"/>
                        </a:rPr>
                        <a:t>207755</a:t>
                      </a: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278144"/>
                  </a:ext>
                </a:extLst>
              </a:tr>
              <a:tr h="640093">
                <a:tc>
                  <a:txBody>
                    <a:bodyPr/>
                    <a:lstStyle/>
                    <a:p>
                      <a:pPr marR="5715" algn="ctr">
                        <a:lnSpc>
                          <a:spcPct val="115000"/>
                        </a:lnSpc>
                        <a:spcAft>
                          <a:spcPts val="835"/>
                        </a:spcAft>
                      </a:pPr>
                      <a:r>
                        <a:rPr lang="es-MX" sz="2000" b="0" dirty="0">
                          <a:effectLst/>
                          <a:latin typeface="+mj-lt"/>
                        </a:rPr>
                        <a:t>Salazar Oros Ricardo</a:t>
                      </a:r>
                      <a:r>
                        <a:rPr lang="es-MX" sz="2000" b="0" baseline="0" dirty="0">
                          <a:effectLst/>
                          <a:latin typeface="+mj-lt"/>
                        </a:rPr>
                        <a:t> Gabriel</a:t>
                      </a: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15000"/>
                        </a:lnSpc>
                        <a:spcAft>
                          <a:spcPts val="835"/>
                        </a:spcAft>
                      </a:pPr>
                      <a:r>
                        <a:rPr lang="es-MX" sz="2000" b="0" dirty="0">
                          <a:effectLst/>
                          <a:latin typeface="+mj-lt"/>
                        </a:rPr>
                        <a:t>2078110</a:t>
                      </a: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826862"/>
                  </a:ext>
                </a:extLst>
              </a:tr>
              <a:tr h="640093">
                <a:tc>
                  <a:txBody>
                    <a:bodyPr/>
                    <a:lstStyle/>
                    <a:p>
                      <a:pPr marL="0" marR="5715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3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0" dirty="0">
                          <a:effectLst/>
                          <a:latin typeface="+mj-lt"/>
                        </a:rPr>
                        <a:t>Rodríguez Gaspar Frida Galilea</a:t>
                      </a: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5715" algn="ctr">
                        <a:lnSpc>
                          <a:spcPct val="115000"/>
                        </a:lnSpc>
                        <a:spcAft>
                          <a:spcPts val="835"/>
                        </a:spcAft>
                      </a:pP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5715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3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0" dirty="0">
                          <a:effectLst/>
                          <a:latin typeface="+mj-lt"/>
                        </a:rPr>
                        <a:t>1913870</a:t>
                      </a: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5715" algn="ctr">
                        <a:lnSpc>
                          <a:spcPct val="115000"/>
                        </a:lnSpc>
                        <a:spcAft>
                          <a:spcPts val="835"/>
                        </a:spcAft>
                      </a:pPr>
                      <a:endParaRPr lang="es-MX" sz="20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6919369"/>
                  </a:ext>
                </a:extLst>
              </a:tr>
            </a:tbl>
          </a:graphicData>
        </a:graphic>
      </p:graphicFrame>
      <p:pic>
        <p:nvPicPr>
          <p:cNvPr id="14" name="Gráfico 13" descr="Brindis">
            <a:extLst>
              <a:ext uri="{FF2B5EF4-FFF2-40B4-BE49-F238E27FC236}">
                <a16:creationId xmlns:a16="http://schemas.microsoft.com/office/drawing/2014/main" id="{E9B6C945-5ED7-4A95-A398-AEDC250F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880" y="9599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2392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thematicians Discover the Perfect Way to Multiply | Quanta Magazine">
            <a:extLst>
              <a:ext uri="{FF2B5EF4-FFF2-40B4-BE49-F238E27FC236}">
                <a16:creationId xmlns:a16="http://schemas.microsoft.com/office/drawing/2014/main" id="{022D0B31-4CF7-43E9-9FDE-1546F8E38D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7DFE8B0-D374-453E-A71D-B254BAB6379C}"/>
              </a:ext>
            </a:extLst>
          </p:cNvPr>
          <p:cNvSpPr/>
          <p:nvPr/>
        </p:nvSpPr>
        <p:spPr>
          <a:xfrm>
            <a:off x="2826327" y="2094807"/>
            <a:ext cx="6445135" cy="1130531"/>
          </a:xfrm>
          <a:prstGeom prst="roundRect">
            <a:avLst/>
          </a:prstGeom>
          <a:solidFill>
            <a:schemeClr val="accent5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>
                <a:solidFill>
                  <a:schemeClr val="bg1"/>
                </a:solidFill>
              </a:rPr>
              <a:t>¡GRACIAS POR SU ATENCIÓN!</a:t>
            </a:r>
          </a:p>
        </p:txBody>
      </p:sp>
    </p:spTree>
    <p:extLst>
      <p:ext uri="{BB962C8B-B14F-4D97-AF65-F5344CB8AC3E}">
        <p14:creationId xmlns:p14="http://schemas.microsoft.com/office/powerpoint/2010/main" val="1060020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40" y="1653545"/>
            <a:ext cx="5472000" cy="432000"/>
          </a:xfrm>
        </p:spPr>
        <p:txBody>
          <a:bodyPr rtlCol="0"/>
          <a:lstStyle/>
          <a:p>
            <a:pPr algn="ctr" rtl="0"/>
            <a:r>
              <a:rPr lang="es-ES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¿Cuál es nuestro objetivo?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583691" y="1468281"/>
            <a:ext cx="5608309" cy="5009056"/>
          </a:xfrm>
        </p:spPr>
      </p:pic>
      <p:sp>
        <p:nvSpPr>
          <p:cNvPr id="15" name="Forma libre 5" descr="Énfasis de imagen sin relleno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81861" y="846792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16" name="Forma libre 5" descr="Énfasis de imagen sólido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18469" y="217073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D7C3BA5-6DC2-40EE-8BB0-02FD7B1F6D69}"/>
              </a:ext>
            </a:extLst>
          </p:cNvPr>
          <p:cNvSpPr/>
          <p:nvPr/>
        </p:nvSpPr>
        <p:spPr>
          <a:xfrm>
            <a:off x="829180" y="2564333"/>
            <a:ext cx="6318661" cy="272932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50000"/>
              </a:lnSpc>
            </a:pPr>
            <a:r>
              <a:rPr lang="es-MX" sz="2000" dirty="0">
                <a:latin typeface="Century Gothic" panose="020B0502020202020204" pitchFamily="34" charset="0"/>
                <a:ea typeface="Arial" panose="020B0604020202020204" pitchFamily="34" charset="0"/>
              </a:rPr>
              <a:t>A continuación </a:t>
            </a:r>
            <a:r>
              <a:rPr lang="es-MX" sz="2000" dirty="0"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se analizará y </a:t>
            </a:r>
            <a:r>
              <a:rPr lang="es-MX" sz="2000" dirty="0">
                <a:latin typeface="Century Gothic" panose="020B0502020202020204" pitchFamily="34" charset="0"/>
                <a:ea typeface="Arial" panose="020B0604020202020204" pitchFamily="34" charset="0"/>
              </a:rPr>
              <a:t>tratará de encontrar una forma en la cual po</a:t>
            </a:r>
            <a:r>
              <a:rPr lang="es-MX" sz="2000" dirty="0"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damos resolver o enfrentarte la problemática en cuanto a competencia del mercado se refiere</a:t>
            </a:r>
            <a:endParaRPr lang="es-E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30" y="882197"/>
            <a:ext cx="3149660" cy="679548"/>
          </a:xfrm>
        </p:spPr>
        <p:txBody>
          <a:bodyPr rtlCol="0"/>
          <a:lstStyle/>
          <a:p>
            <a:pPr algn="ctr" rtl="0"/>
            <a:r>
              <a:rPr lang="es-ES" sz="36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Introducción</a:t>
            </a: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/>
          <a:srcRect/>
          <a:stretch/>
        </p:blipFill>
        <p:spPr>
          <a:xfrm>
            <a:off x="8812419" y="3429000"/>
            <a:ext cx="3172779" cy="2581205"/>
          </a:xfrm>
        </p:spPr>
      </p:pic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rcRect/>
          <a:stretch/>
        </p:blipFill>
        <p:spPr>
          <a:xfrm>
            <a:off x="8812141" y="683212"/>
            <a:ext cx="2751256" cy="2581205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/>
          <a:stretch/>
        </p:blipFill>
        <p:spPr>
          <a:xfrm>
            <a:off x="6218647" y="2091709"/>
            <a:ext cx="3172778" cy="2674581"/>
          </a:xfr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F5B9AC5-8DD9-404D-A942-4BA50878C88E}"/>
              </a:ext>
            </a:extLst>
          </p:cNvPr>
          <p:cNvSpPr/>
          <p:nvPr/>
        </p:nvSpPr>
        <p:spPr>
          <a:xfrm>
            <a:off x="202245" y="1828799"/>
            <a:ext cx="6899564" cy="38238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s-MX" sz="1800" dirty="0">
                <a:solidFill>
                  <a:schemeClr val="tx1"/>
                </a:solidFill>
                <a:latin typeface="Century Gothic" panose="020B0502020202020204" pitchFamily="34" charset="0"/>
                <a:ea typeface="Arial" panose="020B0604020202020204" pitchFamily="34" charset="0"/>
              </a:rPr>
              <a:t>Veremos datos recabados en forma de resumen, tablas y datos recopilados mediante  investigaciones.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s-MX" sz="1800" dirty="0">
              <a:solidFill>
                <a:schemeClr val="tx1"/>
              </a:solidFill>
              <a:latin typeface="Century Gothic" panose="020B0502020202020204" pitchFamily="34" charset="0"/>
              <a:ea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s-MX" sz="1800" dirty="0">
                <a:solidFill>
                  <a:schemeClr val="tx1"/>
                </a:solidFill>
                <a:latin typeface="Century Gothic" panose="020B0502020202020204" pitchFamily="34" charset="0"/>
                <a:ea typeface="Arial" panose="020B0604020202020204" pitchFamily="34" charset="0"/>
              </a:rPr>
              <a:t>La competencia en el mercado se define como la competencia que alguna carrera tiene a la hora de solicitar trabajo ya que no siempre todos son contratados por empresas, solo los mas aptos o que llamen mas la atención de las empresas lo serán</a:t>
            </a:r>
            <a:endParaRPr lang="es-E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54167E-6 -4.07407E-6 L -3.54167E-6 -0.07222 " pathEditMode="relative" rAng="0" ptsTypes="AA">
                                      <p:cBhvr>
                                        <p:cTn id="2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rma libre 5" descr="Bloque de énfasis sin relleno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67" name="Forma libre 5" descr="Bloque de énfasis sólido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2050" name="Picture 2" descr="Desarrollo web | TECNOLOGÍA (Web, Mobile) &amp; IxD, UI, IA, UX)">
            <a:extLst>
              <a:ext uri="{FF2B5EF4-FFF2-40B4-BE49-F238E27FC236}">
                <a16:creationId xmlns:a16="http://schemas.microsoft.com/office/drawing/2014/main" id="{85C3F201-6A7C-4E79-A387-994DCAFA91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41" y="562243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2D451B4-E28B-447D-A6F0-D5906574E3B0}"/>
              </a:ext>
            </a:extLst>
          </p:cNvPr>
          <p:cNvSpPr/>
          <p:nvPr/>
        </p:nvSpPr>
        <p:spPr>
          <a:xfrm>
            <a:off x="681644" y="2460567"/>
            <a:ext cx="5414356" cy="34837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es-MX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La mayoría de las cosas con las que interactuamos a diario tienen un software. Y el desarrollar esos programas para que funcione todo, es un trabajo para los ingenieros en sistemas computacionales.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65C53FD-523E-44F5-9986-5AF41AC33F2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5859" y="1238781"/>
            <a:ext cx="4040258" cy="432000"/>
          </a:xfrm>
        </p:spPr>
        <p:txBody>
          <a:bodyPr/>
          <a:lstStyle/>
          <a:p>
            <a:pPr algn="ctr"/>
            <a:r>
              <a:rPr lang="es-MX" sz="24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Ingeniero Administrador en Sistemas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2534" y="649818"/>
            <a:ext cx="5472000" cy="432000"/>
          </a:xfrm>
        </p:spPr>
        <p:txBody>
          <a:bodyPr rtlCol="0"/>
          <a:lstStyle/>
          <a:p>
            <a:pPr algn="ctr" rtl="0"/>
            <a:r>
              <a:rPr lang="es-E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Campo Laboral</a:t>
            </a: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14EA0437-CEC4-4CED-93A5-67AD4C9A4E5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8708" r="18708"/>
          <a:stretch>
            <a:fillRect/>
          </a:stretch>
        </p:blipFill>
        <p:spPr>
          <a:xfrm>
            <a:off x="232172" y="1101832"/>
            <a:ext cx="5682553" cy="502098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EF70676-8D67-4670-B18C-B416BD473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304" y="1507848"/>
            <a:ext cx="5472000" cy="432000"/>
          </a:xfrm>
        </p:spPr>
        <p:txBody>
          <a:bodyPr/>
          <a:lstStyle/>
          <a:p>
            <a:pPr algn="ctr"/>
            <a:r>
              <a:rPr lang="es-MX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Demanda de empleos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08B2FA-91D1-48FC-8A68-9CC93DA237E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</a:t>
            </a:fld>
            <a:endParaRPr lang="es-ES" noProof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91C25B2-2B1E-42B8-8075-EC9F88757B23}"/>
              </a:ext>
            </a:extLst>
          </p:cNvPr>
          <p:cNvSpPr/>
          <p:nvPr/>
        </p:nvSpPr>
        <p:spPr>
          <a:xfrm>
            <a:off x="5658780" y="2345863"/>
            <a:ext cx="6301048" cy="324196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/>
              <a:t>Cuando salgamos de nuestra carrera universitaria no seremos los únicos buscando empleo, así que la competencia laboral es muy extensa y la mejor manera para sobresalir de entre tantos ingenieros es la constante actualización de uno mismo como IAS, estar en constante preparación y cambio.</a:t>
            </a:r>
          </a:p>
        </p:txBody>
      </p:sp>
    </p:spTree>
    <p:extLst>
      <p:ext uri="{BB962C8B-B14F-4D97-AF65-F5344CB8AC3E}">
        <p14:creationId xmlns:p14="http://schemas.microsoft.com/office/powerpoint/2010/main" val="3006789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9A4B8-DC46-4AC4-9469-E6EF9786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Edades de Estudiantes de Ingeniería en sistemas informáticos.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F1AE65-BFF6-43FD-9EE9-FC915A9315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MX" b="1" i="0" dirty="0">
                <a:solidFill>
                  <a:srgbClr val="445555"/>
                </a:solidFill>
                <a:effectLst/>
                <a:latin typeface="Century Gothic" panose="020B0502020202020204" pitchFamily="34" charset="0"/>
              </a:rPr>
              <a:t>FUENTE:</a:t>
            </a:r>
            <a:r>
              <a:rPr lang="es-MX" b="0" i="0" dirty="0">
                <a:solidFill>
                  <a:srgbClr val="445555"/>
                </a:solidFill>
                <a:effectLst/>
                <a:latin typeface="Century Gothic" panose="020B0502020202020204" pitchFamily="34" charset="0"/>
              </a:rPr>
              <a:t> Entrevista a estudiantes de Ingeniería en Sistemas Informáticos de la UNICO (Noviembre 2007)</a:t>
            </a:r>
            <a:endParaRPr lang="es-MX" dirty="0">
              <a:latin typeface="Century Gothic" panose="020B0502020202020204" pitchFamily="34" charset="0"/>
            </a:endParaRP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35A52199-CACC-43B5-8436-56F70E1FA5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</a:t>
            </a:fld>
            <a:endParaRPr lang="es-ES" noProof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5FB3BCC8-4D38-44EF-BD3A-58933908A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334487"/>
              </p:ext>
            </p:extLst>
          </p:nvPr>
        </p:nvGraphicFramePr>
        <p:xfrm>
          <a:off x="981375" y="142597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2335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SM - Universidad Sierra Madre">
            <a:extLst>
              <a:ext uri="{FF2B5EF4-FFF2-40B4-BE49-F238E27FC236}">
                <a16:creationId xmlns:a16="http://schemas.microsoft.com/office/drawing/2014/main" id="{E2F6649A-00E1-42D7-B9AC-92BFBBDE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284"/>
            <a:ext cx="12192000" cy="667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15CC01-5919-4FD1-9B88-05B34CE09A3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8</a:t>
            </a:fld>
            <a:endParaRPr lang="es-ES" noProof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4088B3-A3B2-4EF2-B8F8-388193B290A1}"/>
              </a:ext>
            </a:extLst>
          </p:cNvPr>
          <p:cNvSpPr txBox="1"/>
          <p:nvPr/>
        </p:nvSpPr>
        <p:spPr>
          <a:xfrm>
            <a:off x="1136073" y="1292837"/>
            <a:ext cx="10377054" cy="4272323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300" b="0" i="0" dirty="0">
                <a:solidFill>
                  <a:schemeClr val="bg1"/>
                </a:solidFill>
                <a:effectLst/>
                <a:latin typeface="+mj-lt"/>
              </a:rPr>
              <a:t>La mayoría de los estudiantes entrevistados tienen 23 y 20 años, respectivamente. Generalmente los estudiantes entran a la universidad en edades de aproximadamente 18 años. Todos los estudiantes entrevistados tienen edades que sugieren que han estudiado en la universidad por al menos 3 años. Esto es un aspecto para este estudio porque el perfil de un estudiante se refleja mejor en alguien que tenga cierto tiempo en la universidad, y no en alguien que se acabe de matricular o que acabe de comenzar a estudiar.</a:t>
            </a:r>
            <a:endParaRPr lang="es-MX" sz="23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Gráfico 9" descr="Birrete">
            <a:extLst>
              <a:ext uri="{FF2B5EF4-FFF2-40B4-BE49-F238E27FC236}">
                <a16:creationId xmlns:a16="http://schemas.microsoft.com/office/drawing/2014/main" id="{69E5B635-045A-49A7-9618-6B7ED99D1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073" y="90282"/>
            <a:ext cx="1430373" cy="143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95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8013C-36AF-4D8D-83B0-84CED2D1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solidFill>
                  <a:schemeClr val="accent2"/>
                </a:solidFill>
              </a:rPr>
              <a:t>Más Ramas En Ciencias de la Computación</a:t>
            </a:r>
            <a:endParaRPr lang="es-MX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ABE509-1A00-49CD-BCA6-70B52979A93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MX" dirty="0"/>
              <a:t>No solo encontraremos competidores en nuestra área, habrá más de uno que querrá ocupar nuestro lugar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E11969-D563-48F6-A7A2-697C0FA341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9</a:t>
            </a:fld>
            <a:endParaRPr lang="es-ES" noProof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B2E8480-CE42-480D-811A-C84852836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1022960"/>
              </p:ext>
            </p:extLst>
          </p:nvPr>
        </p:nvGraphicFramePr>
        <p:xfrm>
          <a:off x="794327" y="2047034"/>
          <a:ext cx="10603345" cy="4428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ráfico 10" descr="Servidor">
            <a:extLst>
              <a:ext uri="{FF2B5EF4-FFF2-40B4-BE49-F238E27FC236}">
                <a16:creationId xmlns:a16="http://schemas.microsoft.com/office/drawing/2014/main" id="{33F5215A-FC42-443D-9E4D-BB9DE291D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73861" y="5241446"/>
            <a:ext cx="914400" cy="914400"/>
          </a:xfrm>
          <a:prstGeom prst="rect">
            <a:avLst/>
          </a:prstGeom>
        </p:spPr>
      </p:pic>
      <p:pic>
        <p:nvPicPr>
          <p:cNvPr id="13" name="Gráfico 12" descr="Ordenador">
            <a:extLst>
              <a:ext uri="{FF2B5EF4-FFF2-40B4-BE49-F238E27FC236}">
                <a16:creationId xmlns:a16="http://schemas.microsoft.com/office/drawing/2014/main" id="{00D6359C-FE65-4CB2-B1E0-147A2D2853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4945" y="5267618"/>
            <a:ext cx="914400" cy="914400"/>
          </a:xfrm>
          <a:prstGeom prst="rect">
            <a:avLst/>
          </a:prstGeom>
        </p:spPr>
      </p:pic>
      <p:pic>
        <p:nvPicPr>
          <p:cNvPr id="15" name="Gráfico 14" descr="Diseño web">
            <a:extLst>
              <a:ext uri="{FF2B5EF4-FFF2-40B4-BE49-F238E27FC236}">
                <a16:creationId xmlns:a16="http://schemas.microsoft.com/office/drawing/2014/main" id="{00E328E9-6E2B-42C0-A5DA-266DB11D27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800" y="52676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91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44_TF16411253.potx" id="{0B1A14E9-289E-449B-9BD5-2914559B1E1B}" vid="{515F3326-60D8-4ADD-A22D-1407135FFD3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6dc4bcd6-49db-4c07-9060-8acfc67cef9f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1593</Words>
  <Application>Microsoft Office PowerPoint</Application>
  <PresentationFormat>Panorámica</PresentationFormat>
  <Paragraphs>134</Paragraphs>
  <Slides>20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Roboto</vt:lpstr>
      <vt:lpstr>Times New Roman</vt:lpstr>
      <vt:lpstr>Tema de Office</vt:lpstr>
      <vt:lpstr>Competencia del mercado </vt:lpstr>
      <vt:lpstr>Presentación de PowerPoint</vt:lpstr>
      <vt:lpstr>¿Cuál es nuestro objetivo?</vt:lpstr>
      <vt:lpstr>Introducción</vt:lpstr>
      <vt:lpstr>Campo Laboral</vt:lpstr>
      <vt:lpstr>Demanda de empleos</vt:lpstr>
      <vt:lpstr>Edades de Estudiantes de Ingeniería en sistemas informáticos.</vt:lpstr>
      <vt:lpstr>Presentación de PowerPoint</vt:lpstr>
      <vt:lpstr>Más Ramas En Ciencias de la Computación</vt:lpstr>
      <vt:lpstr>Los 7 trabajos con más demanda en México, según LinkedIn</vt:lpstr>
      <vt:lpstr>SOMBREO AZUL</vt:lpstr>
      <vt:lpstr>SOMBRERO BLANCO</vt:lpstr>
      <vt:lpstr>SOMBRERO ROJO</vt:lpstr>
      <vt:lpstr>SOMBRERO NEGRO </vt:lpstr>
      <vt:lpstr>SOMBRERO VERDE </vt:lpstr>
      <vt:lpstr>SOMBRERO AMARILLO</vt:lpstr>
      <vt:lpstr>Presentación de PowerPoint</vt:lpstr>
      <vt:lpstr>Conclusión</vt:lpstr>
      <vt:lpstr>Bibliografías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Competencia del mercado</dc:title>
  <dc:creator>Frida Galilea Rodriguez</dc:creator>
  <cp:lastModifiedBy>Frida Galilea Rodriguez</cp:lastModifiedBy>
  <cp:revision>16</cp:revision>
  <dcterms:created xsi:type="dcterms:W3CDTF">2020-10-19T04:59:49Z</dcterms:created>
  <dcterms:modified xsi:type="dcterms:W3CDTF">2020-10-20T02:28:16Z</dcterms:modified>
</cp:coreProperties>
</file>